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87" autoAdjust="0"/>
  </p:normalViewPr>
  <p:slideViewPr>
    <p:cSldViewPr snapToGrid="0">
      <p:cViewPr>
        <p:scale>
          <a:sx n="100" d="100"/>
          <a:sy n="100" d="100"/>
        </p:scale>
        <p:origin x="946" y="-17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ran Taraf" userId="893aa60ab3e32e8b" providerId="LiveId" clId="{550BF75F-D64F-4572-B7AB-CAC76145DFAC}"/>
    <pc:docChg chg="modSld">
      <pc:chgData name="kamran Taraf" userId="893aa60ab3e32e8b" providerId="LiveId" clId="{550BF75F-D64F-4572-B7AB-CAC76145DFAC}" dt="2023-03-15T22:50:27.933" v="26" actId="6549"/>
      <pc:docMkLst>
        <pc:docMk/>
      </pc:docMkLst>
      <pc:sldChg chg="modNotesTx">
        <pc:chgData name="kamran Taraf" userId="893aa60ab3e32e8b" providerId="LiveId" clId="{550BF75F-D64F-4572-B7AB-CAC76145DFAC}" dt="2023-03-15T22:49:22.836" v="1" actId="6549"/>
        <pc:sldMkLst>
          <pc:docMk/>
          <pc:sldMk cId="0" sldId="257"/>
        </pc:sldMkLst>
      </pc:sldChg>
      <pc:sldChg chg="modNotesTx">
        <pc:chgData name="kamran Taraf" userId="893aa60ab3e32e8b" providerId="LiveId" clId="{550BF75F-D64F-4572-B7AB-CAC76145DFAC}" dt="2023-03-15T22:49:27.133" v="2" actId="6549"/>
        <pc:sldMkLst>
          <pc:docMk/>
          <pc:sldMk cId="0" sldId="258"/>
        </pc:sldMkLst>
      </pc:sldChg>
      <pc:sldChg chg="modNotesTx">
        <pc:chgData name="kamran Taraf" userId="893aa60ab3e32e8b" providerId="LiveId" clId="{550BF75F-D64F-4572-B7AB-CAC76145DFAC}" dt="2023-03-15T22:49:30.306" v="3" actId="6549"/>
        <pc:sldMkLst>
          <pc:docMk/>
          <pc:sldMk cId="0" sldId="259"/>
        </pc:sldMkLst>
      </pc:sldChg>
      <pc:sldChg chg="modNotesTx">
        <pc:chgData name="kamran Taraf" userId="893aa60ab3e32e8b" providerId="LiveId" clId="{550BF75F-D64F-4572-B7AB-CAC76145DFAC}" dt="2023-03-15T22:49:34.313" v="5" actId="6549"/>
        <pc:sldMkLst>
          <pc:docMk/>
          <pc:sldMk cId="0" sldId="260"/>
        </pc:sldMkLst>
      </pc:sldChg>
      <pc:sldChg chg="modNotesTx">
        <pc:chgData name="kamran Taraf" userId="893aa60ab3e32e8b" providerId="LiveId" clId="{550BF75F-D64F-4572-B7AB-CAC76145DFAC}" dt="2023-03-15T22:49:38.560" v="6" actId="6549"/>
        <pc:sldMkLst>
          <pc:docMk/>
          <pc:sldMk cId="0" sldId="261"/>
        </pc:sldMkLst>
      </pc:sldChg>
      <pc:sldChg chg="modNotesTx">
        <pc:chgData name="kamran Taraf" userId="893aa60ab3e32e8b" providerId="LiveId" clId="{550BF75F-D64F-4572-B7AB-CAC76145DFAC}" dt="2023-03-15T22:49:40.450" v="7" actId="6549"/>
        <pc:sldMkLst>
          <pc:docMk/>
          <pc:sldMk cId="0" sldId="262"/>
        </pc:sldMkLst>
      </pc:sldChg>
      <pc:sldChg chg="modNotesTx">
        <pc:chgData name="kamran Taraf" userId="893aa60ab3e32e8b" providerId="LiveId" clId="{550BF75F-D64F-4572-B7AB-CAC76145DFAC}" dt="2023-03-15T22:49:43.365" v="8" actId="6549"/>
        <pc:sldMkLst>
          <pc:docMk/>
          <pc:sldMk cId="0" sldId="263"/>
        </pc:sldMkLst>
      </pc:sldChg>
      <pc:sldChg chg="modNotesTx">
        <pc:chgData name="kamran Taraf" userId="893aa60ab3e32e8b" providerId="LiveId" clId="{550BF75F-D64F-4572-B7AB-CAC76145DFAC}" dt="2023-03-15T22:49:47.278" v="9" actId="6549"/>
        <pc:sldMkLst>
          <pc:docMk/>
          <pc:sldMk cId="0" sldId="264"/>
        </pc:sldMkLst>
      </pc:sldChg>
      <pc:sldChg chg="modNotesTx">
        <pc:chgData name="kamran Taraf" userId="893aa60ab3e32e8b" providerId="LiveId" clId="{550BF75F-D64F-4572-B7AB-CAC76145DFAC}" dt="2023-03-15T22:50:27.933" v="26" actId="6549"/>
        <pc:sldMkLst>
          <pc:docMk/>
          <pc:sldMk cId="0" sldId="265"/>
        </pc:sldMkLst>
      </pc:sldChg>
      <pc:sldChg chg="modNotesTx">
        <pc:chgData name="kamran Taraf" userId="893aa60ab3e32e8b" providerId="LiveId" clId="{550BF75F-D64F-4572-B7AB-CAC76145DFAC}" dt="2023-03-15T22:49:57.037" v="15" actId="6549"/>
        <pc:sldMkLst>
          <pc:docMk/>
          <pc:sldMk cId="0" sldId="266"/>
        </pc:sldMkLst>
      </pc:sldChg>
      <pc:sldChg chg="modNotesTx">
        <pc:chgData name="kamran Taraf" userId="893aa60ab3e32e8b" providerId="LiveId" clId="{550BF75F-D64F-4572-B7AB-CAC76145DFAC}" dt="2023-03-15T22:50:03.083" v="18" actId="6549"/>
        <pc:sldMkLst>
          <pc:docMk/>
          <pc:sldMk cId="0" sldId="267"/>
        </pc:sldMkLst>
      </pc:sldChg>
      <pc:sldChg chg="modNotesTx">
        <pc:chgData name="kamran Taraf" userId="893aa60ab3e32e8b" providerId="LiveId" clId="{550BF75F-D64F-4572-B7AB-CAC76145DFAC}" dt="2023-03-15T22:50:05.154" v="19" actId="6549"/>
        <pc:sldMkLst>
          <pc:docMk/>
          <pc:sldMk cId="0" sldId="268"/>
        </pc:sldMkLst>
      </pc:sldChg>
      <pc:sldChg chg="modNotesTx">
        <pc:chgData name="kamran Taraf" userId="893aa60ab3e32e8b" providerId="LiveId" clId="{550BF75F-D64F-4572-B7AB-CAC76145DFAC}" dt="2023-03-15T22:50:16.577" v="24" actId="6549"/>
        <pc:sldMkLst>
          <pc:docMk/>
          <pc:sldMk cId="0" sldId="269"/>
        </pc:sldMkLst>
      </pc:sldChg>
      <pc:sldChg chg="modNotesTx">
        <pc:chgData name="kamran Taraf" userId="893aa60ab3e32e8b" providerId="LiveId" clId="{550BF75F-D64F-4572-B7AB-CAC76145DFAC}" dt="2023-03-15T22:50:18.438" v="25" actId="6549"/>
        <pc:sldMkLst>
          <pc:docMk/>
          <pc:sldMk cId="0"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1c3f6c0b9a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9" name="Google Shape;229;g21c3f6c0b9a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c3f6c0b9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c3f6c0b9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1b3ca63e58_2_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4" name="Google Shape;244;g21b3ca63e58_2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1b3ca63e58_2_8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3" name="Google Shape;253;g21b3ca63e58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b3ca63e58_2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3" name="Google Shape;263;g21b3ca63e58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b9999e3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1b9999e3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b60fdf48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b60fdf48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1c3f6c0b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1c3f6c0b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1b60fdf48f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1b60fdf48f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b478b159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b478b159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1c3f6c0b9a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p:txBody>
      </p:sp>
      <p:sp>
        <p:nvSpPr>
          <p:cNvPr id="202" name="Google Shape;202;g21c3f6c0b9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c3f6c0b9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1c3f6c0b9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002e063ac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002e063ac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1b478b159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1b478b159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16;p2"/>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C2C2C"/>
              </a:buClr>
              <a:buSzPts val="5400"/>
              <a:buFont typeface="Arial"/>
              <a:buNone/>
              <a:defRPr sz="5400">
                <a:solidFill>
                  <a:srgbClr val="2C2C2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 name="Google Shape;18;p2"/>
          <p:cNvSpPr txBox="1">
            <a:spLocks noGrp="1"/>
          </p:cNvSpPr>
          <p:nvPr>
            <p:ph type="subTitle" idx="1"/>
          </p:nvPr>
        </p:nvSpPr>
        <p:spPr>
          <a:xfrm>
            <a:off x="825038" y="3341715"/>
            <a:ext cx="7543800" cy="8574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900"/>
              </a:spcBef>
              <a:spcAft>
                <a:spcPts val="0"/>
              </a:spcAft>
              <a:buSzPts val="1800"/>
              <a:buNone/>
              <a:defRPr sz="1800" cap="none">
                <a:solidFill>
                  <a:schemeClr val="dk2"/>
                </a:solidFill>
                <a:latin typeface="Lato"/>
                <a:ea typeface="Lato"/>
                <a:cs typeface="Lato"/>
                <a:sym typeface="Lato"/>
              </a:defRPr>
            </a:lvl1pPr>
            <a:lvl2pPr lvl="1" algn="ctr" rtl="0">
              <a:lnSpc>
                <a:spcPct val="90000"/>
              </a:lnSpc>
              <a:spcBef>
                <a:spcPts val="200"/>
              </a:spcBef>
              <a:spcAft>
                <a:spcPts val="0"/>
              </a:spcAft>
              <a:buSzPts val="1800"/>
              <a:buNone/>
              <a:defRPr sz="1800"/>
            </a:lvl2pPr>
            <a:lvl3pPr lvl="2" algn="ctr" rtl="0">
              <a:lnSpc>
                <a:spcPct val="90000"/>
              </a:lnSpc>
              <a:spcBef>
                <a:spcPts val="300"/>
              </a:spcBef>
              <a:spcAft>
                <a:spcPts val="0"/>
              </a:spcAft>
              <a:buSzPts val="1800"/>
              <a:buNone/>
              <a:defRPr sz="1800"/>
            </a:lvl3pPr>
            <a:lvl4pPr lvl="3" algn="ctr" rtl="0">
              <a:lnSpc>
                <a:spcPct val="90000"/>
              </a:lnSpc>
              <a:spcBef>
                <a:spcPts val="300"/>
              </a:spcBef>
              <a:spcAft>
                <a:spcPts val="0"/>
              </a:spcAft>
              <a:buSzPts val="1500"/>
              <a:buNone/>
              <a:defRPr sz="1500"/>
            </a:lvl4pPr>
            <a:lvl5pPr lvl="4" algn="ctr" rtl="0">
              <a:lnSpc>
                <a:spcPct val="90000"/>
              </a:lnSpc>
              <a:spcBef>
                <a:spcPts val="300"/>
              </a:spcBef>
              <a:spcAft>
                <a:spcPts val="0"/>
              </a:spcAft>
              <a:buSzPts val="1500"/>
              <a:buNone/>
              <a:defRPr sz="1500"/>
            </a:lvl5pPr>
            <a:lvl6pPr lvl="5" algn="ctr" rtl="0">
              <a:lnSpc>
                <a:spcPct val="90000"/>
              </a:lnSpc>
              <a:spcBef>
                <a:spcPts val="300"/>
              </a:spcBef>
              <a:spcAft>
                <a:spcPts val="0"/>
              </a:spcAft>
              <a:buSzPts val="1500"/>
              <a:buNone/>
              <a:defRPr sz="1500"/>
            </a:lvl6pPr>
            <a:lvl7pPr lvl="6" algn="ctr" rtl="0">
              <a:lnSpc>
                <a:spcPct val="90000"/>
              </a:lnSpc>
              <a:spcBef>
                <a:spcPts val="300"/>
              </a:spcBef>
              <a:spcAft>
                <a:spcPts val="0"/>
              </a:spcAft>
              <a:buSzPts val="1500"/>
              <a:buNone/>
              <a:defRPr sz="1500"/>
            </a:lvl7pPr>
            <a:lvl8pPr lvl="7" algn="ctr" rtl="0">
              <a:lnSpc>
                <a:spcPct val="90000"/>
              </a:lnSpc>
              <a:spcBef>
                <a:spcPts val="300"/>
              </a:spcBef>
              <a:spcAft>
                <a:spcPts val="0"/>
              </a:spcAft>
              <a:buSzPts val="1500"/>
              <a:buNone/>
              <a:defRPr sz="1500"/>
            </a:lvl8pPr>
            <a:lvl9pPr lvl="8" algn="ctr" rtl="0">
              <a:lnSpc>
                <a:spcPct val="90000"/>
              </a:lnSpc>
              <a:spcBef>
                <a:spcPts val="300"/>
              </a:spcBef>
              <a:spcAft>
                <a:spcPts val="300"/>
              </a:spcAft>
              <a:buSzPts val="1500"/>
              <a:buNone/>
              <a:defRPr sz="1500"/>
            </a:lvl9pPr>
          </a:lstStyle>
          <a:p>
            <a:endParaRPr/>
          </a:p>
        </p:txBody>
      </p:sp>
      <p:sp>
        <p:nvSpPr>
          <p:cNvPr id="19" name="Google Shape;19;p2"/>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 name="Google Shape;20;p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21" name="Google Shape;21;p2"/>
          <p:cNvCxnSpPr/>
          <p:nvPr/>
        </p:nvCxnSpPr>
        <p:spPr>
          <a:xfrm>
            <a:off x="905743" y="3257550"/>
            <a:ext cx="7406700" cy="0"/>
          </a:xfrm>
          <a:prstGeom prst="straightConnector1">
            <a:avLst/>
          </a:prstGeom>
          <a:noFill/>
          <a:ln w="9525" cap="flat" cmpd="sng">
            <a:solidFill>
              <a:srgbClr val="838383"/>
            </a:solidFill>
            <a:prstDash val="solid"/>
            <a:round/>
            <a:headEnd type="none" w="sm" len="sm"/>
            <a:tailEnd type="none" w="sm" len="sm"/>
          </a:ln>
        </p:spPr>
      </p:cxnSp>
      <p:pic>
        <p:nvPicPr>
          <p:cNvPr id="22" name="Google Shape;22;p2"/>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11"/>
          <p:cNvSpPr/>
          <p:nvPr/>
        </p:nvSpPr>
        <p:spPr>
          <a:xfrm>
            <a:off x="-19058" y="4832417"/>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 name="Google Shape;70;p11"/>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title"/>
          </p:nvPr>
        </p:nvSpPr>
        <p:spPr>
          <a:xfrm rot="5400000">
            <a:off x="5370450" y="1484384"/>
            <a:ext cx="4318200" cy="19716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 name="Google Shape;72;p11"/>
          <p:cNvSpPr txBox="1">
            <a:spLocks noGrp="1"/>
          </p:cNvSpPr>
          <p:nvPr>
            <p:ph type="body" idx="1"/>
          </p:nvPr>
        </p:nvSpPr>
        <p:spPr>
          <a:xfrm rot="5400000">
            <a:off x="1369875" y="-430217"/>
            <a:ext cx="4318200" cy="5800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73" name="Google Shape;73;p1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74" name="Google Shape;74;p11"/>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sp>
        <p:nvSpPr>
          <p:cNvPr id="76" name="Google Shape;76;p12"/>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78" name="Google Shape;78;p12"/>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79" name="Google Shape;79;p12"/>
          <p:cNvSpPr txBox="1">
            <a:spLocks noGrp="1"/>
          </p:cNvSpPr>
          <p:nvPr>
            <p:ph type="title"/>
          </p:nvPr>
        </p:nvSpPr>
        <p:spPr>
          <a:xfrm>
            <a:off x="311725" y="500925"/>
            <a:ext cx="3706500" cy="2508900"/>
          </a:xfrm>
          <a:prstGeom prst="rect">
            <a:avLst/>
          </a:prstGeom>
        </p:spPr>
        <p:txBody>
          <a:bodyPr spcFirstLastPara="1" wrap="square" lIns="68575" tIns="34275" rIns="68575" bIns="34275" anchor="ctr" anchorCtr="0">
            <a:normAutofit/>
          </a:bodyPr>
          <a:lstStyle>
            <a:lvl1pPr lvl="0" rtl="0">
              <a:spcBef>
                <a:spcPts val="0"/>
              </a:spcBef>
              <a:spcAft>
                <a:spcPts val="0"/>
              </a:spcAft>
              <a:buClr>
                <a:schemeClr val="lt1"/>
              </a:buClr>
              <a:buSzPts val="3300"/>
              <a:buNone/>
              <a:defRPr>
                <a:solidFill>
                  <a:schemeClr val="lt1"/>
                </a:solidFill>
              </a:defRPr>
            </a:lvl1pPr>
            <a:lvl2pPr lvl="1" rtl="0">
              <a:spcBef>
                <a:spcPts val="0"/>
              </a:spcBef>
              <a:spcAft>
                <a:spcPts val="0"/>
              </a:spcAft>
              <a:buClr>
                <a:schemeClr val="lt1"/>
              </a:buClr>
              <a:buSzPts val="1100"/>
              <a:buNone/>
              <a:defRPr>
                <a:solidFill>
                  <a:schemeClr val="lt1"/>
                </a:solidFill>
              </a:defRPr>
            </a:lvl2pPr>
            <a:lvl3pPr lvl="2" rtl="0">
              <a:spcBef>
                <a:spcPts val="0"/>
              </a:spcBef>
              <a:spcAft>
                <a:spcPts val="0"/>
              </a:spcAft>
              <a:buClr>
                <a:schemeClr val="lt1"/>
              </a:buClr>
              <a:buSzPts val="1100"/>
              <a:buNone/>
              <a:defRPr>
                <a:solidFill>
                  <a:schemeClr val="lt1"/>
                </a:solidFill>
              </a:defRPr>
            </a:lvl3pPr>
            <a:lvl4pPr lvl="3" rtl="0">
              <a:spcBef>
                <a:spcPts val="0"/>
              </a:spcBef>
              <a:spcAft>
                <a:spcPts val="0"/>
              </a:spcAft>
              <a:buClr>
                <a:schemeClr val="lt1"/>
              </a:buClr>
              <a:buSzPts val="1100"/>
              <a:buNone/>
              <a:defRPr>
                <a:solidFill>
                  <a:schemeClr val="lt1"/>
                </a:solidFill>
              </a:defRPr>
            </a:lvl4pPr>
            <a:lvl5pPr lvl="4" rtl="0">
              <a:spcBef>
                <a:spcPts val="0"/>
              </a:spcBef>
              <a:spcAft>
                <a:spcPts val="0"/>
              </a:spcAft>
              <a:buClr>
                <a:schemeClr val="lt1"/>
              </a:buClr>
              <a:buSzPts val="1100"/>
              <a:buNone/>
              <a:defRPr>
                <a:solidFill>
                  <a:schemeClr val="lt1"/>
                </a:solidFill>
              </a:defRPr>
            </a:lvl5pPr>
            <a:lvl6pPr lvl="5" rtl="0">
              <a:spcBef>
                <a:spcPts val="0"/>
              </a:spcBef>
              <a:spcAft>
                <a:spcPts val="0"/>
              </a:spcAft>
              <a:buClr>
                <a:schemeClr val="lt1"/>
              </a:buClr>
              <a:buSzPts val="1100"/>
              <a:buNone/>
              <a:defRPr>
                <a:solidFill>
                  <a:schemeClr val="lt1"/>
                </a:solidFill>
              </a:defRPr>
            </a:lvl6pPr>
            <a:lvl7pPr lvl="6" rtl="0">
              <a:spcBef>
                <a:spcPts val="0"/>
              </a:spcBef>
              <a:spcAft>
                <a:spcPts val="0"/>
              </a:spcAft>
              <a:buClr>
                <a:schemeClr val="lt1"/>
              </a:buClr>
              <a:buSzPts val="1100"/>
              <a:buNone/>
              <a:defRPr>
                <a:solidFill>
                  <a:schemeClr val="lt1"/>
                </a:solidFill>
              </a:defRPr>
            </a:lvl7pPr>
            <a:lvl8pPr lvl="7" rtl="0">
              <a:spcBef>
                <a:spcPts val="0"/>
              </a:spcBef>
              <a:spcAft>
                <a:spcPts val="0"/>
              </a:spcAft>
              <a:buClr>
                <a:schemeClr val="lt1"/>
              </a:buClr>
              <a:buSzPts val="1100"/>
              <a:buNone/>
              <a:defRPr>
                <a:solidFill>
                  <a:schemeClr val="lt1"/>
                </a:solidFill>
              </a:defRPr>
            </a:lvl8pPr>
            <a:lvl9pPr lvl="8" rtl="0">
              <a:spcBef>
                <a:spcPts val="0"/>
              </a:spcBef>
              <a:spcAft>
                <a:spcPts val="0"/>
              </a:spcAft>
              <a:buClr>
                <a:schemeClr val="lt1"/>
              </a:buClr>
              <a:buSzPts val="1100"/>
              <a:buNone/>
              <a:defRPr>
                <a:solidFill>
                  <a:schemeClr val="lt1"/>
                </a:solidFill>
              </a:defRPr>
            </a:lvl9pPr>
          </a:lstStyle>
          <a:p>
            <a:endParaRPr/>
          </a:p>
        </p:txBody>
      </p:sp>
      <p:sp>
        <p:nvSpPr>
          <p:cNvPr id="80" name="Google Shape;80;p12"/>
          <p:cNvSpPr txBox="1">
            <a:spLocks noGrp="1"/>
          </p:cNvSpPr>
          <p:nvPr>
            <p:ph type="body" idx="1"/>
          </p:nvPr>
        </p:nvSpPr>
        <p:spPr>
          <a:xfrm>
            <a:off x="4644675" y="500925"/>
            <a:ext cx="4166400" cy="4098600"/>
          </a:xfrm>
          <a:prstGeom prst="rect">
            <a:avLst/>
          </a:prstGeom>
        </p:spPr>
        <p:txBody>
          <a:bodyPr spcFirstLastPara="1" wrap="square" lIns="0" tIns="34275" rIns="0" bIns="34275" anchor="t" anchorCtr="0">
            <a:normAutofit/>
          </a:bodyPr>
          <a:lstStyle>
            <a:lvl1pPr marL="457200" lvl="0" indent="-342900" rtl="0">
              <a:spcBef>
                <a:spcPts val="900"/>
              </a:spcBef>
              <a:spcAft>
                <a:spcPts val="0"/>
              </a:spcAft>
              <a:buSzPts val="1800"/>
              <a:buChar char="⮚"/>
              <a:defRPr/>
            </a:lvl1pPr>
            <a:lvl2pPr marL="914400" lvl="1" indent="-323850" rtl="0">
              <a:spcBef>
                <a:spcPts val="200"/>
              </a:spcBef>
              <a:spcAft>
                <a:spcPts val="0"/>
              </a:spcAft>
              <a:buSzPts val="1500"/>
              <a:buChar char="⮚"/>
              <a:defRPr/>
            </a:lvl2pPr>
            <a:lvl3pPr marL="1371600" lvl="2" indent="-317500" rtl="0">
              <a:spcBef>
                <a:spcPts val="300"/>
              </a:spcBef>
              <a:spcAft>
                <a:spcPts val="0"/>
              </a:spcAft>
              <a:buSzPts val="1400"/>
              <a:buChar char="⮚"/>
              <a:defRPr/>
            </a:lvl3pPr>
            <a:lvl4pPr marL="1828800" lvl="3" indent="-317500" rtl="0">
              <a:spcBef>
                <a:spcPts val="300"/>
              </a:spcBef>
              <a:spcAft>
                <a:spcPts val="0"/>
              </a:spcAft>
              <a:buSzPts val="1400"/>
              <a:buChar char="⮚"/>
              <a:defRPr/>
            </a:lvl4pPr>
            <a:lvl5pPr marL="2286000" lvl="4" indent="-317500" rtl="0">
              <a:spcBef>
                <a:spcPts val="300"/>
              </a:spcBef>
              <a:spcAft>
                <a:spcPts val="0"/>
              </a:spcAft>
              <a:buSzPts val="1400"/>
              <a:buChar char="⮚"/>
              <a:defRPr/>
            </a:lvl5pPr>
            <a:lvl6pPr marL="2743200" lvl="5" indent="-298450" rtl="0">
              <a:spcBef>
                <a:spcPts val="300"/>
              </a:spcBef>
              <a:spcAft>
                <a:spcPts val="0"/>
              </a:spcAft>
              <a:buSzPts val="1100"/>
              <a:buChar char="◦"/>
              <a:defRPr/>
            </a:lvl6pPr>
            <a:lvl7pPr marL="3200400" lvl="6" indent="-298450" rtl="0">
              <a:spcBef>
                <a:spcPts val="300"/>
              </a:spcBef>
              <a:spcAft>
                <a:spcPts val="0"/>
              </a:spcAft>
              <a:buSzPts val="1100"/>
              <a:buChar char="◦"/>
              <a:defRPr/>
            </a:lvl7pPr>
            <a:lvl8pPr marL="3657600" lvl="7" indent="-298450" rtl="0">
              <a:spcBef>
                <a:spcPts val="300"/>
              </a:spcBef>
              <a:spcAft>
                <a:spcPts val="0"/>
              </a:spcAft>
              <a:buSzPts val="1100"/>
              <a:buChar char="◦"/>
              <a:defRPr/>
            </a:lvl8pPr>
            <a:lvl9pPr marL="4114800" lvl="8" indent="-298450" rtl="0">
              <a:spcBef>
                <a:spcPts val="300"/>
              </a:spcBef>
              <a:spcAft>
                <a:spcPts val="300"/>
              </a:spcAft>
              <a:buSzPts val="1100"/>
              <a:buChar char="◦"/>
              <a:defRPr/>
            </a:lvl9pPr>
          </a:lstStyle>
          <a:p>
            <a:endParaRPr/>
          </a:p>
        </p:txBody>
      </p:sp>
      <p:sp>
        <p:nvSpPr>
          <p:cNvPr id="81" name="Google Shape;81;p1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3" name="Google Shape;93;p14"/>
          <p:cNvSpPr txBox="1">
            <a:spLocks noGrp="1"/>
          </p:cNvSpPr>
          <p:nvPr>
            <p:ph type="body" idx="1"/>
          </p:nvPr>
        </p:nvSpPr>
        <p:spPr>
          <a:xfrm rot="5400000">
            <a:off x="2888010" y="-1076908"/>
            <a:ext cx="3413700" cy="7543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94" name="Google Shape;94;p14"/>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96"/>
        <p:cNvGrpSpPr/>
        <p:nvPr/>
      </p:nvGrpSpPr>
      <p:grpSpPr>
        <a:xfrm>
          <a:off x="0" y="0"/>
          <a:ext cx="0" cy="0"/>
          <a:chOff x="0" y="0"/>
          <a:chExt cx="0" cy="0"/>
        </a:xfrm>
      </p:grpSpPr>
      <p:sp>
        <p:nvSpPr>
          <p:cNvPr id="97" name="Google Shape;97;p15"/>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 name="Google Shape;98;p15"/>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FFFFFF"/>
              </a:buClr>
              <a:buSzPts val="2700"/>
              <a:buFont typeface="Arial"/>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0" name="Google Shape;100;p15"/>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1" name="Google Shape;101;p15"/>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100"/>
              <a:buNone/>
              <a:defRPr sz="1100">
                <a:solidFill>
                  <a:srgbClr val="FFFFFF"/>
                </a:solidFill>
              </a:defRPr>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02" name="Google Shape;102;p15"/>
          <p:cNvSpPr txBox="1">
            <a:spLocks noGrp="1"/>
          </p:cNvSpPr>
          <p:nvPr>
            <p:ph type="ftr" idx="11"/>
          </p:nvPr>
        </p:nvSpPr>
        <p:spPr>
          <a:xfrm>
            <a:off x="3600450" y="4844839"/>
            <a:ext cx="3486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1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4" name="Google Shape;104;p15"/>
          <p:cNvPicPr preferRelativeResize="0"/>
          <p:nvPr/>
        </p:nvPicPr>
        <p:blipFill rotWithShape="1">
          <a:blip r:embed="rId2">
            <a:alphaModFix/>
          </a:blip>
          <a:srcRect/>
          <a:stretch/>
        </p:blipFill>
        <p:spPr>
          <a:xfrm>
            <a:off x="344076" y="4834175"/>
            <a:ext cx="991805" cy="25890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3300"/>
              <a:buFont typeface="Arial"/>
              <a:buNone/>
              <a:defRPr sz="3300" b="1">
                <a:solidFill>
                  <a:srgbClr val="C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16"/>
          <p:cNvSpPr txBox="1">
            <a:spLocks noGrp="1"/>
          </p:cNvSpPr>
          <p:nvPr>
            <p:ph type="body" idx="1"/>
          </p:nvPr>
        </p:nvSpPr>
        <p:spPr>
          <a:xfrm>
            <a:off x="822960" y="914902"/>
            <a:ext cx="7543800" cy="34137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08" name="Google Shape;108;p16"/>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1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0"/>
        <p:cNvGrpSpPr/>
        <p:nvPr/>
      </p:nvGrpSpPr>
      <p:grpSpPr>
        <a:xfrm>
          <a:off x="0" y="0"/>
          <a:ext cx="0" cy="0"/>
          <a:chOff x="0" y="0"/>
          <a:chExt cx="0" cy="0"/>
        </a:xfrm>
      </p:grpSpPr>
      <p:sp>
        <p:nvSpPr>
          <p:cNvPr id="111" name="Google Shape;111;p17"/>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2" name="Google Shape;112;p17"/>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 name="Google Shape;113;p17"/>
          <p:cNvSpPr txBox="1">
            <a:spLocks noGrp="1"/>
          </p:cNvSpPr>
          <p:nvPr>
            <p:ph type="ctr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2C2C2C"/>
              </a:buClr>
              <a:buSzPts val="5400"/>
              <a:buFont typeface="Arial"/>
              <a:buNone/>
              <a:defRPr sz="5400">
                <a:solidFill>
                  <a:srgbClr val="2C2C2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4" name="Google Shape;114;p17"/>
          <p:cNvSpPr txBox="1">
            <a:spLocks noGrp="1"/>
          </p:cNvSpPr>
          <p:nvPr>
            <p:ph type="subTitle" idx="1"/>
          </p:nvPr>
        </p:nvSpPr>
        <p:spPr>
          <a:xfrm>
            <a:off x="825038" y="3341715"/>
            <a:ext cx="7543800" cy="8574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900"/>
              </a:spcBef>
              <a:spcAft>
                <a:spcPts val="0"/>
              </a:spcAft>
              <a:buSzPts val="1800"/>
              <a:buNone/>
              <a:defRPr sz="1800" cap="none">
                <a:solidFill>
                  <a:schemeClr val="dk2"/>
                </a:solidFill>
                <a:latin typeface="Lato"/>
                <a:ea typeface="Lato"/>
                <a:cs typeface="Lato"/>
                <a:sym typeface="Lato"/>
              </a:defRPr>
            </a:lvl1pPr>
            <a:lvl2pPr lvl="1" algn="ctr" rtl="0">
              <a:lnSpc>
                <a:spcPct val="90000"/>
              </a:lnSpc>
              <a:spcBef>
                <a:spcPts val="200"/>
              </a:spcBef>
              <a:spcAft>
                <a:spcPts val="0"/>
              </a:spcAft>
              <a:buSzPts val="1800"/>
              <a:buNone/>
              <a:defRPr sz="1800"/>
            </a:lvl2pPr>
            <a:lvl3pPr lvl="2" algn="ctr" rtl="0">
              <a:lnSpc>
                <a:spcPct val="90000"/>
              </a:lnSpc>
              <a:spcBef>
                <a:spcPts val="300"/>
              </a:spcBef>
              <a:spcAft>
                <a:spcPts val="0"/>
              </a:spcAft>
              <a:buSzPts val="1800"/>
              <a:buNone/>
              <a:defRPr sz="1800"/>
            </a:lvl3pPr>
            <a:lvl4pPr lvl="3" algn="ctr" rtl="0">
              <a:lnSpc>
                <a:spcPct val="90000"/>
              </a:lnSpc>
              <a:spcBef>
                <a:spcPts val="300"/>
              </a:spcBef>
              <a:spcAft>
                <a:spcPts val="0"/>
              </a:spcAft>
              <a:buSzPts val="1500"/>
              <a:buNone/>
              <a:defRPr sz="1500"/>
            </a:lvl4pPr>
            <a:lvl5pPr lvl="4" algn="ctr" rtl="0">
              <a:lnSpc>
                <a:spcPct val="90000"/>
              </a:lnSpc>
              <a:spcBef>
                <a:spcPts val="300"/>
              </a:spcBef>
              <a:spcAft>
                <a:spcPts val="0"/>
              </a:spcAft>
              <a:buSzPts val="1500"/>
              <a:buNone/>
              <a:defRPr sz="1500"/>
            </a:lvl5pPr>
            <a:lvl6pPr lvl="5" algn="ctr" rtl="0">
              <a:lnSpc>
                <a:spcPct val="90000"/>
              </a:lnSpc>
              <a:spcBef>
                <a:spcPts val="300"/>
              </a:spcBef>
              <a:spcAft>
                <a:spcPts val="0"/>
              </a:spcAft>
              <a:buSzPts val="1500"/>
              <a:buNone/>
              <a:defRPr sz="1500"/>
            </a:lvl6pPr>
            <a:lvl7pPr lvl="6" algn="ctr" rtl="0">
              <a:lnSpc>
                <a:spcPct val="90000"/>
              </a:lnSpc>
              <a:spcBef>
                <a:spcPts val="300"/>
              </a:spcBef>
              <a:spcAft>
                <a:spcPts val="0"/>
              </a:spcAft>
              <a:buSzPts val="1500"/>
              <a:buNone/>
              <a:defRPr sz="1500"/>
            </a:lvl7pPr>
            <a:lvl8pPr lvl="7" algn="ctr" rtl="0">
              <a:lnSpc>
                <a:spcPct val="90000"/>
              </a:lnSpc>
              <a:spcBef>
                <a:spcPts val="300"/>
              </a:spcBef>
              <a:spcAft>
                <a:spcPts val="0"/>
              </a:spcAft>
              <a:buSzPts val="1500"/>
              <a:buNone/>
              <a:defRPr sz="1500"/>
            </a:lvl8pPr>
            <a:lvl9pPr lvl="8" algn="ctr" rtl="0">
              <a:lnSpc>
                <a:spcPct val="90000"/>
              </a:lnSpc>
              <a:spcBef>
                <a:spcPts val="300"/>
              </a:spcBef>
              <a:spcAft>
                <a:spcPts val="300"/>
              </a:spcAft>
              <a:buSzPts val="1500"/>
              <a:buNone/>
              <a:defRPr sz="1500"/>
            </a:lvl9pPr>
          </a:lstStyle>
          <a:p>
            <a:endParaRPr/>
          </a:p>
        </p:txBody>
      </p:sp>
      <p:sp>
        <p:nvSpPr>
          <p:cNvPr id="115" name="Google Shape;115;p17"/>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1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17" name="Google Shape;117;p17"/>
          <p:cNvCxnSpPr/>
          <p:nvPr/>
        </p:nvCxnSpPr>
        <p:spPr>
          <a:xfrm>
            <a:off x="905743" y="3257550"/>
            <a:ext cx="7406700" cy="0"/>
          </a:xfrm>
          <a:prstGeom prst="straightConnector1">
            <a:avLst/>
          </a:prstGeom>
          <a:noFill/>
          <a:ln w="9525" cap="flat" cmpd="sng">
            <a:solidFill>
              <a:srgbClr val="838383"/>
            </a:solidFill>
            <a:prstDash val="solid"/>
            <a:round/>
            <a:headEnd type="none" w="sm" len="sm"/>
            <a:tailEnd type="none" w="sm" len="sm"/>
          </a:ln>
        </p:spPr>
      </p:cxnSp>
      <p:pic>
        <p:nvPicPr>
          <p:cNvPr id="118" name="Google Shape;118;p17"/>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119"/>
        <p:cNvGrpSpPr/>
        <p:nvPr/>
      </p:nvGrpSpPr>
      <p:grpSpPr>
        <a:xfrm>
          <a:off x="0" y="0"/>
          <a:ext cx="0" cy="0"/>
          <a:chOff x="0" y="0"/>
          <a:chExt cx="0" cy="0"/>
        </a:xfrm>
      </p:grpSpPr>
      <p:sp>
        <p:nvSpPr>
          <p:cNvPr id="120" name="Google Shape;120;p18"/>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1" name="Google Shape;121;p18"/>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2" name="Google Shape;122;p18"/>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chemeClr val="dk1"/>
              </a:buClr>
              <a:buSzPts val="6000"/>
              <a:buFont typeface="Arial"/>
              <a:buNone/>
              <a:defRPr sz="6000" b="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3" name="Google Shape;123;p18"/>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800"/>
              <a:buNone/>
              <a:defRPr sz="1800" cap="none">
                <a:solidFill>
                  <a:schemeClr val="dk1"/>
                </a:solidFill>
                <a:latin typeface="Lato"/>
                <a:ea typeface="Lato"/>
                <a:cs typeface="Lato"/>
                <a:sym typeface="Lato"/>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124" name="Google Shape;124;p18"/>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1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8"/>
          <p:cNvCxnSpPr/>
          <p:nvPr/>
        </p:nvCxnSpPr>
        <p:spPr>
          <a:xfrm>
            <a:off x="905743" y="3257550"/>
            <a:ext cx="7406700" cy="0"/>
          </a:xfrm>
          <a:prstGeom prst="straightConnector1">
            <a:avLst/>
          </a:prstGeom>
          <a:noFill/>
          <a:ln w="9525" cap="flat" cmpd="sng">
            <a:solidFill>
              <a:srgbClr val="838383"/>
            </a:solidFill>
            <a:prstDash val="solid"/>
            <a:round/>
            <a:headEnd type="none" w="sm" len="sm"/>
            <a:tailEnd type="none" w="sm" len="sm"/>
          </a:ln>
        </p:spPr>
      </p:cxnSp>
      <p:pic>
        <p:nvPicPr>
          <p:cNvPr id="127" name="Google Shape;127;p18"/>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822960" y="214953"/>
            <a:ext cx="7543800" cy="6183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3300"/>
              <a:buFont typeface="Arial"/>
              <a:buNone/>
              <a:defRPr sz="3300" b="1">
                <a:solidFill>
                  <a:srgbClr val="C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0" name="Google Shape;130;p19"/>
          <p:cNvSpPr txBox="1">
            <a:spLocks noGrp="1"/>
          </p:cNvSpPr>
          <p:nvPr>
            <p:ph type="body" idx="1"/>
          </p:nvPr>
        </p:nvSpPr>
        <p:spPr>
          <a:xfrm>
            <a:off x="822959" y="988142"/>
            <a:ext cx="3703200" cy="34137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1" name="Google Shape;131;p19"/>
          <p:cNvSpPr txBox="1">
            <a:spLocks noGrp="1"/>
          </p:cNvSpPr>
          <p:nvPr>
            <p:ph type="body" idx="2"/>
          </p:nvPr>
        </p:nvSpPr>
        <p:spPr>
          <a:xfrm>
            <a:off x="4663440" y="988142"/>
            <a:ext cx="3703200" cy="34137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2" name="Google Shape;132;p19"/>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33" name="Google Shape;133;p1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4" name="Google Shape;134;p1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DA291C"/>
              </a:buClr>
              <a:buSzPts val="3300"/>
              <a:buFont typeface="Arial"/>
              <a:buNone/>
              <a:defRPr b="1">
                <a:solidFill>
                  <a:srgbClr val="DA291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7" name="Google Shape;137;p20"/>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38" name="Google Shape;138;p20"/>
          <p:cNvSpPr txBox="1">
            <a:spLocks noGrp="1"/>
          </p:cNvSpPr>
          <p:nvPr>
            <p:ph type="body" idx="2"/>
          </p:nvPr>
        </p:nvSpPr>
        <p:spPr>
          <a:xfrm>
            <a:off x="822960" y="1936750"/>
            <a:ext cx="3703200" cy="25338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9" name="Google Shape;139;p20"/>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40" name="Google Shape;140;p20"/>
          <p:cNvSpPr txBox="1">
            <a:spLocks noGrp="1"/>
          </p:cNvSpPr>
          <p:nvPr>
            <p:ph type="body" idx="4"/>
          </p:nvPr>
        </p:nvSpPr>
        <p:spPr>
          <a:xfrm>
            <a:off x="4663440" y="1936750"/>
            <a:ext cx="3703200" cy="25338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41" name="Google Shape;141;p20"/>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2" name="Google Shape;142;p2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3300"/>
              <a:buFont typeface="Arial"/>
              <a:buNone/>
              <a:defRPr sz="3300" b="1">
                <a:solidFill>
                  <a:srgbClr val="C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5" name="Google Shape;145;p2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6" name="Google Shape;146;p2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3300"/>
              <a:buFont typeface="Arial"/>
              <a:buNone/>
              <a:defRPr sz="3300" b="1">
                <a:solidFill>
                  <a:srgbClr val="C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 name="Google Shape;25;p3"/>
          <p:cNvSpPr txBox="1">
            <a:spLocks noGrp="1"/>
          </p:cNvSpPr>
          <p:nvPr>
            <p:ph type="body" idx="1"/>
          </p:nvPr>
        </p:nvSpPr>
        <p:spPr>
          <a:xfrm>
            <a:off x="822960" y="914902"/>
            <a:ext cx="7543800" cy="34137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26" name="Google Shape;26;p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7"/>
        <p:cNvGrpSpPr/>
        <p:nvPr/>
      </p:nvGrpSpPr>
      <p:grpSpPr>
        <a:xfrm>
          <a:off x="0" y="0"/>
          <a:ext cx="0" cy="0"/>
          <a:chOff x="0" y="0"/>
          <a:chExt cx="0" cy="0"/>
        </a:xfrm>
      </p:grpSpPr>
      <p:sp>
        <p:nvSpPr>
          <p:cNvPr id="148" name="Google Shape;148;p22"/>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 name="Google Shape;149;p22"/>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 name="Google Shape;150;p22"/>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rgbClr val="FFFFFF"/>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1" name="Google Shape;151;p22"/>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52" name="Google Shape;152;p22"/>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3"/>
          <p:cNvSpPr/>
          <p:nvPr/>
        </p:nvSpPr>
        <p:spPr>
          <a:xfrm>
            <a:off x="2381" y="4800600"/>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5" name="Google Shape;155;p23"/>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 name="Google Shape;156;p23"/>
          <p:cNvSpPr txBox="1">
            <a:spLocks noGrp="1"/>
          </p:cNvSpPr>
          <p:nvPr>
            <p:ph type="title"/>
          </p:nvPr>
        </p:nvSpPr>
        <p:spPr>
          <a:xfrm rot="5400000">
            <a:off x="5370450" y="1484384"/>
            <a:ext cx="4318200" cy="19716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7" name="Google Shape;157;p23"/>
          <p:cNvSpPr txBox="1">
            <a:spLocks noGrp="1"/>
          </p:cNvSpPr>
          <p:nvPr>
            <p:ph type="body" idx="1"/>
          </p:nvPr>
        </p:nvSpPr>
        <p:spPr>
          <a:xfrm rot="5400000">
            <a:off x="1369875" y="-430217"/>
            <a:ext cx="4318200" cy="5800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58" name="Google Shape;158;p2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9" name="Google Shape;159;p2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60" name="Google Shape;160;p23"/>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22960" y="214953"/>
            <a:ext cx="7543800" cy="6183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3300"/>
              <a:buFont typeface="Arial"/>
              <a:buNone/>
              <a:defRPr sz="3300" b="1">
                <a:solidFill>
                  <a:srgbClr val="C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9" name="Google Shape;29;p4"/>
          <p:cNvSpPr txBox="1">
            <a:spLocks noGrp="1"/>
          </p:cNvSpPr>
          <p:nvPr>
            <p:ph type="body" idx="1"/>
          </p:nvPr>
        </p:nvSpPr>
        <p:spPr>
          <a:xfrm>
            <a:off x="822959" y="988142"/>
            <a:ext cx="3703200" cy="34137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30" name="Google Shape;30;p4"/>
          <p:cNvSpPr txBox="1">
            <a:spLocks noGrp="1"/>
          </p:cNvSpPr>
          <p:nvPr>
            <p:ph type="body" idx="2"/>
          </p:nvPr>
        </p:nvSpPr>
        <p:spPr>
          <a:xfrm>
            <a:off x="4663440" y="988142"/>
            <a:ext cx="3703200" cy="34137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31" name="Google Shape;31;p4"/>
          <p:cNvSpPr txBox="1">
            <a:spLocks noGrp="1"/>
          </p:cNvSpPr>
          <p:nvPr>
            <p:ph type="dt" idx="10"/>
          </p:nvPr>
        </p:nvSpPr>
        <p:spPr>
          <a:xfrm>
            <a:off x="822960" y="4844839"/>
            <a:ext cx="18543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32" name="Google Shape;32;p4"/>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822960" y="569214"/>
            <a:ext cx="7543800" cy="267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chemeClr val="dk1"/>
              </a:buClr>
              <a:buSzPts val="6000"/>
              <a:buFont typeface="Arial"/>
              <a:buNone/>
              <a:defRPr sz="6000" b="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6" name="Google Shape;36;p5"/>
          <p:cNvSpPr txBox="1">
            <a:spLocks noGrp="1"/>
          </p:cNvSpPr>
          <p:nvPr>
            <p:ph type="body" idx="1"/>
          </p:nvPr>
        </p:nvSpPr>
        <p:spPr>
          <a:xfrm>
            <a:off x="822960" y="3339846"/>
            <a:ext cx="7543800" cy="857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800"/>
              <a:buNone/>
              <a:defRPr sz="1800" cap="none">
                <a:solidFill>
                  <a:schemeClr val="dk1"/>
                </a:solidFill>
                <a:latin typeface="Lato"/>
                <a:ea typeface="Lato"/>
                <a:cs typeface="Lato"/>
                <a:sym typeface="Lato"/>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37" name="Google Shape;37;p5"/>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 name="Google Shape;38;p5"/>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39" name="Google Shape;39;p5"/>
          <p:cNvCxnSpPr/>
          <p:nvPr/>
        </p:nvCxnSpPr>
        <p:spPr>
          <a:xfrm>
            <a:off x="905743" y="3257550"/>
            <a:ext cx="7406700" cy="0"/>
          </a:xfrm>
          <a:prstGeom prst="straightConnector1">
            <a:avLst/>
          </a:prstGeom>
          <a:noFill/>
          <a:ln w="9525" cap="flat" cmpd="sng">
            <a:solidFill>
              <a:srgbClr val="838383"/>
            </a:solidFill>
            <a:prstDash val="solid"/>
            <a:round/>
            <a:headEnd type="none" w="sm" len="sm"/>
            <a:tailEnd type="none" w="sm" len="sm"/>
          </a:ln>
        </p:spPr>
      </p:cxnSp>
      <p:pic>
        <p:nvPicPr>
          <p:cNvPr id="40" name="Google Shape;40;p5"/>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22960" y="214952"/>
            <a:ext cx="7543800" cy="10881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DA291C"/>
              </a:buClr>
              <a:buSzPts val="3300"/>
              <a:buFont typeface="Arial"/>
              <a:buNone/>
              <a:defRPr b="1">
                <a:solidFill>
                  <a:srgbClr val="DA291C"/>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 name="Google Shape;43;p6"/>
          <p:cNvSpPr txBox="1">
            <a:spLocks noGrp="1"/>
          </p:cNvSpPr>
          <p:nvPr>
            <p:ph type="body" idx="1"/>
          </p:nvPr>
        </p:nvSpPr>
        <p:spPr>
          <a:xfrm>
            <a:off x="82296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44" name="Google Shape;44;p6"/>
          <p:cNvSpPr txBox="1">
            <a:spLocks noGrp="1"/>
          </p:cNvSpPr>
          <p:nvPr>
            <p:ph type="body" idx="2"/>
          </p:nvPr>
        </p:nvSpPr>
        <p:spPr>
          <a:xfrm>
            <a:off x="822960" y="1936750"/>
            <a:ext cx="3703200" cy="25338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45" name="Google Shape;45;p6"/>
          <p:cNvSpPr txBox="1">
            <a:spLocks noGrp="1"/>
          </p:cNvSpPr>
          <p:nvPr>
            <p:ph type="body" idx="3"/>
          </p:nvPr>
        </p:nvSpPr>
        <p:spPr>
          <a:xfrm>
            <a:off x="4663440" y="1384539"/>
            <a:ext cx="3703200" cy="5523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900"/>
              </a:spcBef>
              <a:spcAft>
                <a:spcPts val="0"/>
              </a:spcAft>
              <a:buSzPts val="1500"/>
              <a:buNone/>
              <a:defRPr sz="1500" b="0" cap="none">
                <a:solidFill>
                  <a:schemeClr val="dk2"/>
                </a:solidFill>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46" name="Google Shape;46;p6"/>
          <p:cNvSpPr txBox="1">
            <a:spLocks noGrp="1"/>
          </p:cNvSpPr>
          <p:nvPr>
            <p:ph type="body" idx="4"/>
          </p:nvPr>
        </p:nvSpPr>
        <p:spPr>
          <a:xfrm>
            <a:off x="4663440" y="1936750"/>
            <a:ext cx="3703200" cy="25338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900"/>
              </a:spcBef>
              <a:spcAft>
                <a:spcPts val="0"/>
              </a:spcAft>
              <a:buSzPts val="1800"/>
              <a:buChar char="⮚"/>
              <a:defRPr>
                <a:solidFill>
                  <a:schemeClr val="dk1"/>
                </a:solidFill>
              </a:defRPr>
            </a:lvl1pPr>
            <a:lvl2pPr marL="914400" lvl="1" indent="-323850" algn="l" rtl="0">
              <a:lnSpc>
                <a:spcPct val="90000"/>
              </a:lnSpc>
              <a:spcBef>
                <a:spcPts val="200"/>
              </a:spcBef>
              <a:spcAft>
                <a:spcPts val="0"/>
              </a:spcAft>
              <a:buSzPts val="1500"/>
              <a:buChar char="⮚"/>
              <a:defRPr>
                <a:solidFill>
                  <a:schemeClr val="dk1"/>
                </a:solidFill>
              </a:defRPr>
            </a:lvl2pPr>
            <a:lvl3pPr marL="1371600" lvl="2" indent="-317500" algn="l" rtl="0">
              <a:lnSpc>
                <a:spcPct val="90000"/>
              </a:lnSpc>
              <a:spcBef>
                <a:spcPts val="300"/>
              </a:spcBef>
              <a:spcAft>
                <a:spcPts val="0"/>
              </a:spcAft>
              <a:buSzPts val="1400"/>
              <a:buChar char="⮚"/>
              <a:defRPr>
                <a:solidFill>
                  <a:schemeClr val="dk1"/>
                </a:solidFill>
              </a:defRPr>
            </a:lvl3pPr>
            <a:lvl4pPr marL="1828800" lvl="3" indent="-317500" algn="l" rtl="0">
              <a:lnSpc>
                <a:spcPct val="90000"/>
              </a:lnSpc>
              <a:spcBef>
                <a:spcPts val="300"/>
              </a:spcBef>
              <a:spcAft>
                <a:spcPts val="0"/>
              </a:spcAft>
              <a:buSzPts val="1400"/>
              <a:buChar char="⮚"/>
              <a:defRPr>
                <a:solidFill>
                  <a:schemeClr val="dk1"/>
                </a:solidFill>
              </a:defRPr>
            </a:lvl4pPr>
            <a:lvl5pPr marL="2286000" lvl="4" indent="-317500" algn="l" rtl="0">
              <a:lnSpc>
                <a:spcPct val="90000"/>
              </a:lnSpc>
              <a:spcBef>
                <a:spcPts val="300"/>
              </a:spcBef>
              <a:spcAft>
                <a:spcPts val="0"/>
              </a:spcAft>
              <a:buSzPts val="1400"/>
              <a:buChar char="⮚"/>
              <a:defRPr>
                <a:solidFill>
                  <a:schemeClr val="dk1"/>
                </a:solidFill>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47" name="Google Shape;47;p6"/>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3300"/>
              <a:buFont typeface="Arial"/>
              <a:buNone/>
              <a:defRPr sz="3300" b="1">
                <a:solidFill>
                  <a:srgbClr val="C00000"/>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0" name="Google Shape;50;p7"/>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1"/>
        <p:cNvGrpSpPr/>
        <p:nvPr/>
      </p:nvGrpSpPr>
      <p:grpSpPr>
        <a:xfrm>
          <a:off x="0" y="0"/>
          <a:ext cx="0" cy="0"/>
          <a:chOff x="0" y="0"/>
          <a:chExt cx="0" cy="0"/>
        </a:xfrm>
      </p:grpSpPr>
      <p:sp>
        <p:nvSpPr>
          <p:cNvPr id="52" name="Google Shape;52;p8"/>
          <p:cNvSpPr/>
          <p:nvPr/>
        </p:nvSpPr>
        <p:spPr>
          <a:xfrm>
            <a:off x="-38800" y="4834175"/>
            <a:ext cx="9141600" cy="3429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 name="Google Shape;53;p8"/>
          <p:cNvSpPr/>
          <p:nvPr/>
        </p:nvSpPr>
        <p:spPr>
          <a:xfrm>
            <a:off x="11" y="4750737"/>
            <a:ext cx="9141600" cy="480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8"/>
          <p:cNvPicPr preferRelativeResize="0"/>
          <p:nvPr/>
        </p:nvPicPr>
        <p:blipFill rotWithShape="1">
          <a:blip r:embed="rId2">
            <a:alphaModFix/>
          </a:blip>
          <a:srcRect/>
          <a:stretch/>
        </p:blipFill>
        <p:spPr>
          <a:xfrm>
            <a:off x="801276" y="4834175"/>
            <a:ext cx="991805" cy="25890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p:nvPr/>
        </p:nvSpPr>
        <p:spPr>
          <a:xfrm>
            <a:off x="12" y="0"/>
            <a:ext cx="3038100" cy="51435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 name="Google Shape;58;p9"/>
          <p:cNvSpPr/>
          <p:nvPr/>
        </p:nvSpPr>
        <p:spPr>
          <a:xfrm>
            <a:off x="3030053" y="0"/>
            <a:ext cx="480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 name="Google Shape;59;p9"/>
          <p:cNvSpPr txBox="1">
            <a:spLocks noGrp="1"/>
          </p:cNvSpPr>
          <p:nvPr>
            <p:ph type="title"/>
          </p:nvPr>
        </p:nvSpPr>
        <p:spPr>
          <a:xfrm>
            <a:off x="342900" y="445769"/>
            <a:ext cx="2400300" cy="1714500"/>
          </a:xfrm>
          <a:prstGeom prst="rect">
            <a:avLst/>
          </a:prstGeom>
          <a:noFill/>
          <a:ln>
            <a:noFill/>
          </a:ln>
        </p:spPr>
        <p:txBody>
          <a:bodyPr spcFirstLastPara="1" wrap="square" lIns="68575" tIns="34275" rIns="68575" bIns="34275" anchor="b" anchorCtr="0">
            <a:normAutofit/>
          </a:bodyPr>
          <a:lstStyle>
            <a:lvl1pPr lvl="0" algn="l" rtl="0">
              <a:lnSpc>
                <a:spcPct val="85000"/>
              </a:lnSpc>
              <a:spcBef>
                <a:spcPts val="0"/>
              </a:spcBef>
              <a:spcAft>
                <a:spcPts val="0"/>
              </a:spcAft>
              <a:buClr>
                <a:srgbClr val="FFFFFF"/>
              </a:buClr>
              <a:buSzPts val="2700"/>
              <a:buFont typeface="Arial"/>
              <a:buNone/>
              <a:defRPr sz="2700" b="0">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0" name="Google Shape;60;p9"/>
          <p:cNvSpPr txBox="1">
            <a:spLocks noGrp="1"/>
          </p:cNvSpPr>
          <p:nvPr>
            <p:ph type="body" idx="1"/>
          </p:nvPr>
        </p:nvSpPr>
        <p:spPr>
          <a:xfrm>
            <a:off x="3600450" y="548640"/>
            <a:ext cx="4869300" cy="3943200"/>
          </a:xfrm>
          <a:prstGeom prst="rect">
            <a:avLst/>
          </a:prstGeom>
          <a:noFill/>
          <a:ln>
            <a:noFill/>
          </a:ln>
        </p:spPr>
        <p:txBody>
          <a:bodyPr spcFirstLastPara="1" wrap="square" lIns="0" tIns="34275" rIns="0"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1" name="Google Shape;61;p9"/>
          <p:cNvSpPr txBox="1">
            <a:spLocks noGrp="1"/>
          </p:cNvSpPr>
          <p:nvPr>
            <p:ph type="body" idx="2"/>
          </p:nvPr>
        </p:nvSpPr>
        <p:spPr>
          <a:xfrm>
            <a:off x="342900" y="2194560"/>
            <a:ext cx="2400300" cy="25344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900"/>
              </a:spcBef>
              <a:spcAft>
                <a:spcPts val="0"/>
              </a:spcAft>
              <a:buSzPts val="1100"/>
              <a:buNone/>
              <a:defRPr sz="1100">
                <a:solidFill>
                  <a:srgbClr val="FFFFFF"/>
                </a:solidFill>
              </a:defRPr>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62" name="Google Shape;62;p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a:solidFill>
                  <a:schemeClr val="dk2"/>
                </a:solidFill>
                <a:latin typeface="Arial"/>
                <a:ea typeface="Arial"/>
                <a:cs typeface="Arial"/>
                <a:sym typeface="Arial"/>
              </a:defRPr>
            </a:lvl1pPr>
            <a:lvl2pPr marL="0" lvl="1" indent="0" algn="r" rtl="0">
              <a:spcBef>
                <a:spcPts val="0"/>
              </a:spcBef>
              <a:buNone/>
              <a:defRPr sz="800">
                <a:solidFill>
                  <a:schemeClr val="dk2"/>
                </a:solidFill>
                <a:latin typeface="Arial"/>
                <a:ea typeface="Arial"/>
                <a:cs typeface="Arial"/>
                <a:sym typeface="Arial"/>
              </a:defRPr>
            </a:lvl2pPr>
            <a:lvl3pPr marL="0" lvl="2" indent="0" algn="r" rtl="0">
              <a:spcBef>
                <a:spcPts val="0"/>
              </a:spcBef>
              <a:buNone/>
              <a:defRPr sz="800">
                <a:solidFill>
                  <a:schemeClr val="dk2"/>
                </a:solidFill>
                <a:latin typeface="Arial"/>
                <a:ea typeface="Arial"/>
                <a:cs typeface="Arial"/>
                <a:sym typeface="Arial"/>
              </a:defRPr>
            </a:lvl3pPr>
            <a:lvl4pPr marL="0" lvl="3" indent="0" algn="r" rtl="0">
              <a:spcBef>
                <a:spcPts val="0"/>
              </a:spcBef>
              <a:buNone/>
              <a:defRPr sz="800">
                <a:solidFill>
                  <a:schemeClr val="dk2"/>
                </a:solidFill>
                <a:latin typeface="Arial"/>
                <a:ea typeface="Arial"/>
                <a:cs typeface="Arial"/>
                <a:sym typeface="Arial"/>
              </a:defRPr>
            </a:lvl4pPr>
            <a:lvl5pPr marL="0" lvl="4" indent="0" algn="r" rtl="0">
              <a:spcBef>
                <a:spcPts val="0"/>
              </a:spcBef>
              <a:buNone/>
              <a:defRPr sz="800">
                <a:solidFill>
                  <a:schemeClr val="dk2"/>
                </a:solidFill>
                <a:latin typeface="Arial"/>
                <a:ea typeface="Arial"/>
                <a:cs typeface="Arial"/>
                <a:sym typeface="Arial"/>
              </a:defRPr>
            </a:lvl5pPr>
            <a:lvl6pPr marL="0" lvl="5" indent="0" algn="r" rtl="0">
              <a:spcBef>
                <a:spcPts val="0"/>
              </a:spcBef>
              <a:buNone/>
              <a:defRPr sz="800">
                <a:solidFill>
                  <a:schemeClr val="dk2"/>
                </a:solidFill>
                <a:latin typeface="Arial"/>
                <a:ea typeface="Arial"/>
                <a:cs typeface="Arial"/>
                <a:sym typeface="Arial"/>
              </a:defRPr>
            </a:lvl6pPr>
            <a:lvl7pPr marL="0" lvl="6" indent="0" algn="r" rtl="0">
              <a:spcBef>
                <a:spcPts val="0"/>
              </a:spcBef>
              <a:buNone/>
              <a:defRPr sz="800">
                <a:solidFill>
                  <a:schemeClr val="dk2"/>
                </a:solidFill>
                <a:latin typeface="Arial"/>
                <a:ea typeface="Arial"/>
                <a:cs typeface="Arial"/>
                <a:sym typeface="Arial"/>
              </a:defRPr>
            </a:lvl7pPr>
            <a:lvl8pPr marL="0" lvl="7" indent="0" algn="r" rtl="0">
              <a:spcBef>
                <a:spcPts val="0"/>
              </a:spcBef>
              <a:buNone/>
              <a:defRPr sz="800">
                <a:solidFill>
                  <a:schemeClr val="dk2"/>
                </a:solidFill>
                <a:latin typeface="Arial"/>
                <a:ea typeface="Arial"/>
                <a:cs typeface="Arial"/>
                <a:sym typeface="Arial"/>
              </a:defRPr>
            </a:lvl8pPr>
            <a:lvl9pPr marL="0" lvl="8" indent="0" algn="r" rtl="0">
              <a:spcBef>
                <a:spcPts val="0"/>
              </a:spcBef>
              <a:buNone/>
              <a:defRPr sz="8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9"/>
          <p:cNvPicPr preferRelativeResize="0"/>
          <p:nvPr/>
        </p:nvPicPr>
        <p:blipFill rotWithShape="1">
          <a:blip r:embed="rId2">
            <a:alphaModFix/>
          </a:blip>
          <a:srcRect/>
          <a:stretch/>
        </p:blipFill>
        <p:spPr>
          <a:xfrm>
            <a:off x="344076" y="4834175"/>
            <a:ext cx="991805" cy="25890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rgbClr val="C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6" name="Google Shape;66;p10"/>
          <p:cNvSpPr txBox="1">
            <a:spLocks noGrp="1"/>
          </p:cNvSpPr>
          <p:nvPr>
            <p:ph type="body" idx="1"/>
          </p:nvPr>
        </p:nvSpPr>
        <p:spPr>
          <a:xfrm rot="5400000">
            <a:off x="2888010" y="-1076908"/>
            <a:ext cx="3413700" cy="7543800"/>
          </a:xfrm>
          <a:prstGeom prst="rect">
            <a:avLst/>
          </a:prstGeom>
          <a:noFill/>
          <a:ln>
            <a:noFill/>
          </a:ln>
        </p:spPr>
        <p:txBody>
          <a:bodyPr spcFirstLastPara="1" wrap="square" lIns="34275" tIns="0" rIns="34275" bIns="0"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7" name="Google Shape;67;p10"/>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 y="4800600"/>
            <a:ext cx="9144000" cy="3429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7" name="Google Shape;7;p1"/>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marR="0" lvl="0" algn="l" rtl="0">
              <a:lnSpc>
                <a:spcPct val="85000"/>
              </a:lnSpc>
              <a:spcBef>
                <a:spcPts val="0"/>
              </a:spcBef>
              <a:spcAft>
                <a:spcPts val="0"/>
              </a:spcAft>
              <a:buClr>
                <a:srgbClr val="C00000"/>
              </a:buClr>
              <a:buSzPts val="3300"/>
              <a:buFont typeface="Arial"/>
              <a:buNone/>
              <a:defRPr sz="3300" b="1" i="0" u="none" strike="noStrike" cap="none">
                <a:solidFill>
                  <a:srgbClr val="C00000"/>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 name="Google Shape;9;p1"/>
          <p:cNvSpPr txBox="1">
            <a:spLocks noGrp="1"/>
          </p:cNvSpPr>
          <p:nvPr>
            <p:ph type="body" idx="1"/>
          </p:nvPr>
        </p:nvSpPr>
        <p:spPr>
          <a:xfrm>
            <a:off x="822960" y="988142"/>
            <a:ext cx="7543800" cy="3413700"/>
          </a:xfrm>
          <a:prstGeom prst="rect">
            <a:avLst/>
          </a:prstGeom>
          <a:noFill/>
          <a:ln>
            <a:noFill/>
          </a:ln>
        </p:spPr>
        <p:txBody>
          <a:bodyPr spcFirstLastPara="1" wrap="square" lIns="0" tIns="34275" rIns="0" bIns="34275" anchor="t" anchorCtr="0">
            <a:normAutofit/>
          </a:bodyPr>
          <a:lstStyle>
            <a:lvl1pPr marL="457200" marR="0" lvl="0" indent="-342900" algn="l" rtl="0">
              <a:lnSpc>
                <a:spcPct val="90000"/>
              </a:lnSpc>
              <a:spcBef>
                <a:spcPts val="900"/>
              </a:spcBef>
              <a:spcAft>
                <a:spcPts val="0"/>
              </a:spcAft>
              <a:buClr>
                <a:schemeClr val="accent1"/>
              </a:buClr>
              <a:buSzPts val="1800"/>
              <a:buFont typeface="Noto Sans Symbols"/>
              <a:buChar char="⮚"/>
              <a:defRPr sz="1800" b="0" i="0" u="none" strike="noStrike" cap="none">
                <a:solidFill>
                  <a:srgbClr val="454545"/>
                </a:solidFill>
                <a:latin typeface="Arial"/>
                <a:ea typeface="Arial"/>
                <a:cs typeface="Arial"/>
                <a:sym typeface="Arial"/>
              </a:defRPr>
            </a:lvl1pPr>
            <a:lvl2pPr marL="914400" marR="0" lvl="1" indent="-323850" algn="l" rtl="0">
              <a:lnSpc>
                <a:spcPct val="90000"/>
              </a:lnSpc>
              <a:spcBef>
                <a:spcPts val="200"/>
              </a:spcBef>
              <a:spcAft>
                <a:spcPts val="0"/>
              </a:spcAft>
              <a:buClr>
                <a:schemeClr val="accent1"/>
              </a:buClr>
              <a:buSzPts val="1500"/>
              <a:buFont typeface="Noto Sans Symbols"/>
              <a:buChar char="⮚"/>
              <a:defRPr sz="1500" b="0" i="0" u="none" strike="noStrike" cap="none">
                <a:solidFill>
                  <a:srgbClr val="454545"/>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454545"/>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454545"/>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454545"/>
                </a:solidFill>
                <a:latin typeface="Arial"/>
                <a:ea typeface="Arial"/>
                <a:cs typeface="Arial"/>
                <a:sym typeface="Arial"/>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454545"/>
                </a:solidFill>
                <a:latin typeface="Arial"/>
                <a:ea typeface="Arial"/>
                <a:cs typeface="Arial"/>
                <a:sym typeface="Arial"/>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454545"/>
                </a:solidFill>
                <a:latin typeface="Arial"/>
                <a:ea typeface="Arial"/>
                <a:cs typeface="Arial"/>
                <a:sym typeface="Arial"/>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454545"/>
                </a:solidFill>
                <a:latin typeface="Arial"/>
                <a:ea typeface="Arial"/>
                <a:cs typeface="Arial"/>
                <a:sym typeface="Arial"/>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454545"/>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cap="none">
                <a:solidFill>
                  <a:srgbClr val="FFFFFF"/>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u="none">
                <a:solidFill>
                  <a:srgbClr val="FFFFFF"/>
                </a:solidFill>
                <a:latin typeface="Arial"/>
                <a:ea typeface="Arial"/>
                <a:cs typeface="Arial"/>
                <a:sym typeface="Arial"/>
              </a:defRPr>
            </a:lvl1pPr>
            <a:lvl2pPr marL="0" marR="0" lvl="1" indent="0" algn="r" rtl="0">
              <a:spcBef>
                <a:spcPts val="0"/>
              </a:spcBef>
              <a:buNone/>
              <a:defRPr sz="800" b="0" u="none">
                <a:solidFill>
                  <a:srgbClr val="FFFFFF"/>
                </a:solidFill>
                <a:latin typeface="Arial"/>
                <a:ea typeface="Arial"/>
                <a:cs typeface="Arial"/>
                <a:sym typeface="Arial"/>
              </a:defRPr>
            </a:lvl2pPr>
            <a:lvl3pPr marL="0" marR="0" lvl="2" indent="0" algn="r" rtl="0">
              <a:spcBef>
                <a:spcPts val="0"/>
              </a:spcBef>
              <a:buNone/>
              <a:defRPr sz="800" b="0" u="none">
                <a:solidFill>
                  <a:srgbClr val="FFFFFF"/>
                </a:solidFill>
                <a:latin typeface="Arial"/>
                <a:ea typeface="Arial"/>
                <a:cs typeface="Arial"/>
                <a:sym typeface="Arial"/>
              </a:defRPr>
            </a:lvl3pPr>
            <a:lvl4pPr marL="0" marR="0" lvl="3" indent="0" algn="r" rtl="0">
              <a:spcBef>
                <a:spcPts val="0"/>
              </a:spcBef>
              <a:buNone/>
              <a:defRPr sz="800" b="0" u="none">
                <a:solidFill>
                  <a:srgbClr val="FFFFFF"/>
                </a:solidFill>
                <a:latin typeface="Arial"/>
                <a:ea typeface="Arial"/>
                <a:cs typeface="Arial"/>
                <a:sym typeface="Arial"/>
              </a:defRPr>
            </a:lvl4pPr>
            <a:lvl5pPr marL="0" marR="0" lvl="4" indent="0" algn="r" rtl="0">
              <a:spcBef>
                <a:spcPts val="0"/>
              </a:spcBef>
              <a:buNone/>
              <a:defRPr sz="800" b="0" u="none">
                <a:solidFill>
                  <a:srgbClr val="FFFFFF"/>
                </a:solidFill>
                <a:latin typeface="Arial"/>
                <a:ea typeface="Arial"/>
                <a:cs typeface="Arial"/>
                <a:sym typeface="Arial"/>
              </a:defRPr>
            </a:lvl5pPr>
            <a:lvl6pPr marL="0" marR="0" lvl="5" indent="0" algn="r" rtl="0">
              <a:spcBef>
                <a:spcPts val="0"/>
              </a:spcBef>
              <a:buNone/>
              <a:defRPr sz="800" b="0" u="none">
                <a:solidFill>
                  <a:srgbClr val="FFFFFF"/>
                </a:solidFill>
                <a:latin typeface="Arial"/>
                <a:ea typeface="Arial"/>
                <a:cs typeface="Arial"/>
                <a:sym typeface="Arial"/>
              </a:defRPr>
            </a:lvl6pPr>
            <a:lvl7pPr marL="0" marR="0" lvl="6" indent="0" algn="r" rtl="0">
              <a:spcBef>
                <a:spcPts val="0"/>
              </a:spcBef>
              <a:buNone/>
              <a:defRPr sz="800" b="0" u="none">
                <a:solidFill>
                  <a:srgbClr val="FFFFFF"/>
                </a:solidFill>
                <a:latin typeface="Arial"/>
                <a:ea typeface="Arial"/>
                <a:cs typeface="Arial"/>
                <a:sym typeface="Arial"/>
              </a:defRPr>
            </a:lvl7pPr>
            <a:lvl8pPr marL="0" marR="0" lvl="7" indent="0" algn="r" rtl="0">
              <a:spcBef>
                <a:spcPts val="0"/>
              </a:spcBef>
              <a:buNone/>
              <a:defRPr sz="800" b="0" u="none">
                <a:solidFill>
                  <a:srgbClr val="FFFFFF"/>
                </a:solidFill>
                <a:latin typeface="Arial"/>
                <a:ea typeface="Arial"/>
                <a:cs typeface="Arial"/>
                <a:sym typeface="Arial"/>
              </a:defRPr>
            </a:lvl8pPr>
            <a:lvl9pPr marL="0" marR="0" lvl="8" indent="0" algn="r" rtl="0">
              <a:spcBef>
                <a:spcPts val="0"/>
              </a:spcBef>
              <a:buNone/>
              <a:defRPr sz="800" b="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 name="Google Shape;12;p1"/>
          <p:cNvCxnSpPr/>
          <p:nvPr/>
        </p:nvCxnSpPr>
        <p:spPr>
          <a:xfrm>
            <a:off x="895149" y="824063"/>
            <a:ext cx="7475100" cy="0"/>
          </a:xfrm>
          <a:prstGeom prst="straightConnector1">
            <a:avLst/>
          </a:prstGeom>
          <a:noFill/>
          <a:ln w="9525" cap="flat" cmpd="sng">
            <a:solidFill>
              <a:srgbClr val="838383"/>
            </a:solidFill>
            <a:prstDash val="solid"/>
            <a:round/>
            <a:headEnd type="none" w="sm" len="sm"/>
            <a:tailEnd type="none" w="sm" len="sm"/>
          </a:ln>
        </p:spPr>
      </p:cxnSp>
      <p:pic>
        <p:nvPicPr>
          <p:cNvPr id="13" name="Google Shape;13;p1"/>
          <p:cNvPicPr preferRelativeResize="0"/>
          <p:nvPr/>
        </p:nvPicPr>
        <p:blipFill rotWithShape="1">
          <a:blip r:embed="rId13">
            <a:alphaModFix/>
          </a:blip>
          <a:srcRect/>
          <a:stretch/>
        </p:blipFill>
        <p:spPr>
          <a:xfrm>
            <a:off x="801276" y="4834175"/>
            <a:ext cx="991805" cy="2589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p:nvPr/>
        </p:nvSpPr>
        <p:spPr>
          <a:xfrm>
            <a:off x="1" y="4800600"/>
            <a:ext cx="9144000" cy="3429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84" name="Google Shape;84;p13"/>
          <p:cNvSpPr/>
          <p:nvPr/>
        </p:nvSpPr>
        <p:spPr>
          <a:xfrm>
            <a:off x="0" y="4750737"/>
            <a:ext cx="9144000" cy="49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lvl1pPr marR="0" lvl="0" algn="l" rtl="0">
              <a:lnSpc>
                <a:spcPct val="85000"/>
              </a:lnSpc>
              <a:spcBef>
                <a:spcPts val="0"/>
              </a:spcBef>
              <a:spcAft>
                <a:spcPts val="0"/>
              </a:spcAft>
              <a:buClr>
                <a:srgbClr val="C00000"/>
              </a:buClr>
              <a:buSzPts val="3300"/>
              <a:buFont typeface="Arial"/>
              <a:buNone/>
              <a:defRPr sz="3300" b="1" i="0" u="none" strike="noStrike" cap="none">
                <a:solidFill>
                  <a:srgbClr val="C00000"/>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6" name="Google Shape;86;p13"/>
          <p:cNvSpPr txBox="1">
            <a:spLocks noGrp="1"/>
          </p:cNvSpPr>
          <p:nvPr>
            <p:ph type="body" idx="1"/>
          </p:nvPr>
        </p:nvSpPr>
        <p:spPr>
          <a:xfrm>
            <a:off x="822960" y="988142"/>
            <a:ext cx="7543800" cy="3413700"/>
          </a:xfrm>
          <a:prstGeom prst="rect">
            <a:avLst/>
          </a:prstGeom>
          <a:noFill/>
          <a:ln>
            <a:noFill/>
          </a:ln>
        </p:spPr>
        <p:txBody>
          <a:bodyPr spcFirstLastPara="1" wrap="square" lIns="0" tIns="34275" rIns="0" bIns="34275" anchor="t" anchorCtr="0">
            <a:normAutofit/>
          </a:bodyPr>
          <a:lstStyle>
            <a:lvl1pPr marL="457200" marR="0" lvl="0" indent="-342900" algn="l" rtl="0">
              <a:lnSpc>
                <a:spcPct val="90000"/>
              </a:lnSpc>
              <a:spcBef>
                <a:spcPts val="900"/>
              </a:spcBef>
              <a:spcAft>
                <a:spcPts val="0"/>
              </a:spcAft>
              <a:buClr>
                <a:schemeClr val="accent1"/>
              </a:buClr>
              <a:buSzPts val="1800"/>
              <a:buFont typeface="Noto Sans Symbols"/>
              <a:buChar char="⮚"/>
              <a:defRPr sz="1800" b="0" i="0" u="none" strike="noStrike" cap="none">
                <a:solidFill>
                  <a:srgbClr val="454545"/>
                </a:solidFill>
                <a:latin typeface="Arial"/>
                <a:ea typeface="Arial"/>
                <a:cs typeface="Arial"/>
                <a:sym typeface="Arial"/>
              </a:defRPr>
            </a:lvl1pPr>
            <a:lvl2pPr marL="914400" marR="0" lvl="1" indent="-323850" algn="l" rtl="0">
              <a:lnSpc>
                <a:spcPct val="90000"/>
              </a:lnSpc>
              <a:spcBef>
                <a:spcPts val="200"/>
              </a:spcBef>
              <a:spcAft>
                <a:spcPts val="0"/>
              </a:spcAft>
              <a:buClr>
                <a:schemeClr val="accent1"/>
              </a:buClr>
              <a:buSzPts val="1500"/>
              <a:buFont typeface="Noto Sans Symbols"/>
              <a:buChar char="⮚"/>
              <a:defRPr sz="1500" b="0" i="0" u="none" strike="noStrike" cap="none">
                <a:solidFill>
                  <a:srgbClr val="454545"/>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454545"/>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454545"/>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454545"/>
                </a:solidFill>
                <a:latin typeface="Arial"/>
                <a:ea typeface="Arial"/>
                <a:cs typeface="Arial"/>
                <a:sym typeface="Arial"/>
              </a:defRPr>
            </a:lvl5pPr>
            <a:lvl6pPr marL="2743200" marR="0" lvl="5" indent="-298450" algn="l" rtl="0">
              <a:lnSpc>
                <a:spcPct val="90000"/>
              </a:lnSpc>
              <a:spcBef>
                <a:spcPts val="300"/>
              </a:spcBef>
              <a:spcAft>
                <a:spcPts val="0"/>
              </a:spcAft>
              <a:buClr>
                <a:schemeClr val="accent1"/>
              </a:buClr>
              <a:buSzPts val="1100"/>
              <a:buFont typeface="Calibri"/>
              <a:buChar char="◦"/>
              <a:defRPr sz="1100" b="0" i="0" u="none" strike="noStrike" cap="none">
                <a:solidFill>
                  <a:srgbClr val="454545"/>
                </a:solidFill>
                <a:latin typeface="Arial"/>
                <a:ea typeface="Arial"/>
                <a:cs typeface="Arial"/>
                <a:sym typeface="Arial"/>
              </a:defRPr>
            </a:lvl6pPr>
            <a:lvl7pPr marL="3200400" marR="0" lvl="6" indent="-298450" algn="l" rtl="0">
              <a:lnSpc>
                <a:spcPct val="90000"/>
              </a:lnSpc>
              <a:spcBef>
                <a:spcPts val="300"/>
              </a:spcBef>
              <a:spcAft>
                <a:spcPts val="0"/>
              </a:spcAft>
              <a:buClr>
                <a:schemeClr val="accent1"/>
              </a:buClr>
              <a:buSzPts val="1100"/>
              <a:buFont typeface="Calibri"/>
              <a:buChar char="◦"/>
              <a:defRPr sz="1100" b="0" i="0" u="none" strike="noStrike" cap="none">
                <a:solidFill>
                  <a:srgbClr val="454545"/>
                </a:solidFill>
                <a:latin typeface="Arial"/>
                <a:ea typeface="Arial"/>
                <a:cs typeface="Arial"/>
                <a:sym typeface="Arial"/>
              </a:defRPr>
            </a:lvl7pPr>
            <a:lvl8pPr marL="3657600" marR="0" lvl="7" indent="-298450" algn="l" rtl="0">
              <a:lnSpc>
                <a:spcPct val="90000"/>
              </a:lnSpc>
              <a:spcBef>
                <a:spcPts val="300"/>
              </a:spcBef>
              <a:spcAft>
                <a:spcPts val="0"/>
              </a:spcAft>
              <a:buClr>
                <a:schemeClr val="accent1"/>
              </a:buClr>
              <a:buSzPts val="1100"/>
              <a:buFont typeface="Calibri"/>
              <a:buChar char="◦"/>
              <a:defRPr sz="1100" b="0" i="0" u="none" strike="noStrike" cap="none">
                <a:solidFill>
                  <a:srgbClr val="454545"/>
                </a:solidFill>
                <a:latin typeface="Arial"/>
                <a:ea typeface="Arial"/>
                <a:cs typeface="Arial"/>
                <a:sym typeface="Arial"/>
              </a:defRPr>
            </a:lvl8pPr>
            <a:lvl9pPr marL="4114800" marR="0" lvl="8" indent="-298450" algn="l" rtl="0">
              <a:lnSpc>
                <a:spcPct val="90000"/>
              </a:lnSpc>
              <a:spcBef>
                <a:spcPts val="300"/>
              </a:spcBef>
              <a:spcAft>
                <a:spcPts val="300"/>
              </a:spcAft>
              <a:buClr>
                <a:schemeClr val="accent1"/>
              </a:buClr>
              <a:buSzPts val="1100"/>
              <a:buFont typeface="Calibri"/>
              <a:buChar char="◦"/>
              <a:defRPr sz="1100" b="0" i="0" u="none" strike="noStrike" cap="none">
                <a:solidFill>
                  <a:srgbClr val="454545"/>
                </a:solidFill>
                <a:latin typeface="Arial"/>
                <a:ea typeface="Arial"/>
                <a:cs typeface="Arial"/>
                <a:sym typeface="Arial"/>
              </a:defRPr>
            </a:lvl9pPr>
          </a:lstStyle>
          <a:p>
            <a:endParaRPr/>
          </a:p>
        </p:txBody>
      </p:sp>
      <p:sp>
        <p:nvSpPr>
          <p:cNvPr id="87" name="Google Shape;87;p1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cap="none">
                <a:solidFill>
                  <a:srgbClr val="FFFFFF"/>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u="none">
                <a:solidFill>
                  <a:srgbClr val="FFFFFF"/>
                </a:solidFill>
                <a:latin typeface="Arial"/>
                <a:ea typeface="Arial"/>
                <a:cs typeface="Arial"/>
                <a:sym typeface="Arial"/>
              </a:defRPr>
            </a:lvl1pPr>
            <a:lvl2pPr marL="0" marR="0" lvl="1" indent="0" algn="r" rtl="0">
              <a:spcBef>
                <a:spcPts val="0"/>
              </a:spcBef>
              <a:buNone/>
              <a:defRPr sz="800" b="0" u="none">
                <a:solidFill>
                  <a:srgbClr val="FFFFFF"/>
                </a:solidFill>
                <a:latin typeface="Arial"/>
                <a:ea typeface="Arial"/>
                <a:cs typeface="Arial"/>
                <a:sym typeface="Arial"/>
              </a:defRPr>
            </a:lvl2pPr>
            <a:lvl3pPr marL="0" marR="0" lvl="2" indent="0" algn="r" rtl="0">
              <a:spcBef>
                <a:spcPts val="0"/>
              </a:spcBef>
              <a:buNone/>
              <a:defRPr sz="800" b="0" u="none">
                <a:solidFill>
                  <a:srgbClr val="FFFFFF"/>
                </a:solidFill>
                <a:latin typeface="Arial"/>
                <a:ea typeface="Arial"/>
                <a:cs typeface="Arial"/>
                <a:sym typeface="Arial"/>
              </a:defRPr>
            </a:lvl3pPr>
            <a:lvl4pPr marL="0" marR="0" lvl="3" indent="0" algn="r" rtl="0">
              <a:spcBef>
                <a:spcPts val="0"/>
              </a:spcBef>
              <a:buNone/>
              <a:defRPr sz="800" b="0" u="none">
                <a:solidFill>
                  <a:srgbClr val="FFFFFF"/>
                </a:solidFill>
                <a:latin typeface="Arial"/>
                <a:ea typeface="Arial"/>
                <a:cs typeface="Arial"/>
                <a:sym typeface="Arial"/>
              </a:defRPr>
            </a:lvl4pPr>
            <a:lvl5pPr marL="0" marR="0" lvl="4" indent="0" algn="r" rtl="0">
              <a:spcBef>
                <a:spcPts val="0"/>
              </a:spcBef>
              <a:buNone/>
              <a:defRPr sz="800" b="0" u="none">
                <a:solidFill>
                  <a:srgbClr val="FFFFFF"/>
                </a:solidFill>
                <a:latin typeface="Arial"/>
                <a:ea typeface="Arial"/>
                <a:cs typeface="Arial"/>
                <a:sym typeface="Arial"/>
              </a:defRPr>
            </a:lvl5pPr>
            <a:lvl6pPr marL="0" marR="0" lvl="5" indent="0" algn="r" rtl="0">
              <a:spcBef>
                <a:spcPts val="0"/>
              </a:spcBef>
              <a:buNone/>
              <a:defRPr sz="800" b="0" u="none">
                <a:solidFill>
                  <a:srgbClr val="FFFFFF"/>
                </a:solidFill>
                <a:latin typeface="Arial"/>
                <a:ea typeface="Arial"/>
                <a:cs typeface="Arial"/>
                <a:sym typeface="Arial"/>
              </a:defRPr>
            </a:lvl6pPr>
            <a:lvl7pPr marL="0" marR="0" lvl="6" indent="0" algn="r" rtl="0">
              <a:spcBef>
                <a:spcPts val="0"/>
              </a:spcBef>
              <a:buNone/>
              <a:defRPr sz="800" b="0" u="none">
                <a:solidFill>
                  <a:srgbClr val="FFFFFF"/>
                </a:solidFill>
                <a:latin typeface="Arial"/>
                <a:ea typeface="Arial"/>
                <a:cs typeface="Arial"/>
                <a:sym typeface="Arial"/>
              </a:defRPr>
            </a:lvl7pPr>
            <a:lvl8pPr marL="0" marR="0" lvl="7" indent="0" algn="r" rtl="0">
              <a:spcBef>
                <a:spcPts val="0"/>
              </a:spcBef>
              <a:buNone/>
              <a:defRPr sz="800" b="0" u="none">
                <a:solidFill>
                  <a:srgbClr val="FFFFFF"/>
                </a:solidFill>
                <a:latin typeface="Arial"/>
                <a:ea typeface="Arial"/>
                <a:cs typeface="Arial"/>
                <a:sym typeface="Arial"/>
              </a:defRPr>
            </a:lvl8pPr>
            <a:lvl9pPr marL="0" marR="0" lvl="8" indent="0" algn="r" rtl="0">
              <a:spcBef>
                <a:spcPts val="0"/>
              </a:spcBef>
              <a:buNone/>
              <a:defRPr sz="800" b="0" u="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13"/>
          <p:cNvCxnSpPr/>
          <p:nvPr/>
        </p:nvCxnSpPr>
        <p:spPr>
          <a:xfrm>
            <a:off x="895149" y="824063"/>
            <a:ext cx="7475100" cy="0"/>
          </a:xfrm>
          <a:prstGeom prst="straightConnector1">
            <a:avLst/>
          </a:prstGeom>
          <a:noFill/>
          <a:ln w="9525" cap="flat" cmpd="sng">
            <a:solidFill>
              <a:srgbClr val="838383"/>
            </a:solidFill>
            <a:prstDash val="solid"/>
            <a:round/>
            <a:headEnd type="none" w="sm" len="sm"/>
            <a:tailEnd type="none" w="sm" len="sm"/>
          </a:ln>
        </p:spPr>
      </p:cxnSp>
      <p:pic>
        <p:nvPicPr>
          <p:cNvPr id="90" name="Google Shape;90;p13"/>
          <p:cNvPicPr preferRelativeResize="0"/>
          <p:nvPr/>
        </p:nvPicPr>
        <p:blipFill rotWithShape="1">
          <a:blip r:embed="rId12">
            <a:alphaModFix/>
          </a:blip>
          <a:srcRect/>
          <a:stretch/>
        </p:blipFill>
        <p:spPr>
          <a:xfrm>
            <a:off x="801276" y="4834175"/>
            <a:ext cx="991805" cy="2589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0" y="0"/>
            <a:ext cx="9144000" cy="5715000"/>
          </a:xfrm>
          <a:prstGeom prst="rect">
            <a:avLst/>
          </a:prstGeom>
          <a:noFill/>
          <a:ln>
            <a:noFill/>
          </a:ln>
        </p:spPr>
      </p:pic>
      <p:sp>
        <p:nvSpPr>
          <p:cNvPr id="166" name="Google Shape;166;p24"/>
          <p:cNvSpPr txBox="1"/>
          <p:nvPr/>
        </p:nvSpPr>
        <p:spPr>
          <a:xfrm>
            <a:off x="608175" y="437025"/>
            <a:ext cx="28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7" name="Google Shape;167;p24"/>
          <p:cNvSpPr txBox="1"/>
          <p:nvPr/>
        </p:nvSpPr>
        <p:spPr>
          <a:xfrm>
            <a:off x="103600" y="67275"/>
            <a:ext cx="9144000" cy="16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t>Analysing the Serious traffic accidents in the Greater Toronto Area</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300"/>
              <a:t>Project milestone 3</a:t>
            </a:r>
            <a:endParaRPr sz="2300"/>
          </a:p>
          <a:p>
            <a:pPr marL="0" lvl="0" indent="0" algn="l" rtl="0">
              <a:spcBef>
                <a:spcPts val="0"/>
              </a:spcBef>
              <a:spcAft>
                <a:spcPts val="0"/>
              </a:spcAft>
              <a:buNone/>
            </a:pPr>
            <a:endParaRPr sz="2300"/>
          </a:p>
        </p:txBody>
      </p:sp>
      <p:sp>
        <p:nvSpPr>
          <p:cNvPr id="168" name="Google Shape;168;p24"/>
          <p:cNvSpPr txBox="1"/>
          <p:nvPr/>
        </p:nvSpPr>
        <p:spPr>
          <a:xfrm>
            <a:off x="103600" y="837225"/>
            <a:ext cx="30000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600">
              <a:highlight>
                <a:schemeClr val="dk1"/>
              </a:highlight>
            </a:endParaRPr>
          </a:p>
        </p:txBody>
      </p:sp>
      <p:sp>
        <p:nvSpPr>
          <p:cNvPr id="9" name="TextBox 8">
            <a:extLst>
              <a:ext uri="{FF2B5EF4-FFF2-40B4-BE49-F238E27FC236}">
                <a16:creationId xmlns:a16="http://schemas.microsoft.com/office/drawing/2014/main" id="{2B9497D0-12B9-2FB5-2344-A90AC48C449E}"/>
              </a:ext>
            </a:extLst>
          </p:cNvPr>
          <p:cNvSpPr txBox="1"/>
          <p:nvPr/>
        </p:nvSpPr>
        <p:spPr>
          <a:xfrm>
            <a:off x="332115" y="4558725"/>
            <a:ext cx="8686970" cy="584775"/>
          </a:xfrm>
          <a:prstGeom prst="rect">
            <a:avLst/>
          </a:prstGeom>
          <a:noFill/>
        </p:spPr>
        <p:txBody>
          <a:bodyPr wrap="square" rtlCol="0">
            <a:spAutoFit/>
          </a:bodyPr>
          <a:lstStyle/>
          <a:p>
            <a:r>
              <a:rPr lang="en-US" sz="1800" b="1" dirty="0">
                <a:solidFill>
                  <a:schemeClr val="tx2">
                    <a:lumMod val="20000"/>
                    <a:lumOff val="80000"/>
                  </a:schemeClr>
                </a:solidFill>
              </a:rPr>
              <a:t>The audiences are including Canadian policy makers from traffic department.</a:t>
            </a:r>
          </a:p>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822950" y="214950"/>
            <a:ext cx="7491000" cy="588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950">
                <a:solidFill>
                  <a:srgbClr val="000000"/>
                </a:solidFill>
              </a:rPr>
              <a:t>Key findings and recommendations on </a:t>
            </a:r>
            <a:r>
              <a:rPr lang="en" sz="1950">
                <a:solidFill>
                  <a:schemeClr val="dk1"/>
                </a:solidFill>
              </a:rPr>
              <a:t>KSI in Different Locations </a:t>
            </a:r>
            <a:endParaRPr sz="1950">
              <a:solidFill>
                <a:schemeClr val="dk1"/>
              </a:solidFill>
            </a:endParaRPr>
          </a:p>
        </p:txBody>
      </p:sp>
      <p:sp>
        <p:nvSpPr>
          <p:cNvPr id="232" name="Google Shape;232;p33"/>
          <p:cNvSpPr txBox="1">
            <a:spLocks noGrp="1"/>
          </p:cNvSpPr>
          <p:nvPr>
            <p:ph type="body" idx="1"/>
          </p:nvPr>
        </p:nvSpPr>
        <p:spPr>
          <a:xfrm>
            <a:off x="770275" y="966250"/>
            <a:ext cx="7543800" cy="3556200"/>
          </a:xfrm>
          <a:prstGeom prst="rect">
            <a:avLst/>
          </a:prstGeom>
          <a:noFill/>
          <a:ln>
            <a:noFill/>
          </a:ln>
        </p:spPr>
        <p:txBody>
          <a:bodyPr spcFirstLastPara="1" wrap="square" lIns="0" tIns="34275" rIns="0" bIns="34275" anchor="ctr" anchorCtr="0">
            <a:normAutofit/>
          </a:bodyPr>
          <a:lstStyle/>
          <a:p>
            <a:pPr marL="63500" lvl="0" indent="-133350" algn="l" rtl="0">
              <a:lnSpc>
                <a:spcPct val="90000"/>
              </a:lnSpc>
              <a:spcBef>
                <a:spcPts val="0"/>
              </a:spcBef>
              <a:spcAft>
                <a:spcPts val="0"/>
              </a:spcAft>
              <a:buSzPts val="2100"/>
              <a:buChar char="⮚"/>
            </a:pPr>
            <a:r>
              <a:rPr lang="en" sz="2100"/>
              <a:t>The most dangerous street and spots are identified by Toronto map. This locations needs more observations to find out the reason behind being dangerous of course each spot should be analyze one by one. </a:t>
            </a:r>
            <a:endParaRPr sz="2100"/>
          </a:p>
          <a:p>
            <a:pPr marL="63500" lvl="0" indent="0" algn="l" rtl="0">
              <a:lnSpc>
                <a:spcPct val="90000"/>
              </a:lnSpc>
              <a:spcBef>
                <a:spcPts val="0"/>
              </a:spcBef>
              <a:spcAft>
                <a:spcPts val="0"/>
              </a:spcAft>
              <a:buNone/>
            </a:pPr>
            <a:endParaRPr sz="2100"/>
          </a:p>
          <a:p>
            <a:pPr marL="63500" lvl="0" indent="-133350" algn="l" rtl="0">
              <a:lnSpc>
                <a:spcPct val="85000"/>
              </a:lnSpc>
              <a:spcBef>
                <a:spcPts val="0"/>
              </a:spcBef>
              <a:spcAft>
                <a:spcPts val="0"/>
              </a:spcAft>
              <a:buSzPts val="2100"/>
              <a:buChar char="⮚"/>
            </a:pPr>
            <a:r>
              <a:rPr lang="en" sz="2100"/>
              <a:t>At Intersections and  Major Arterial most collisions have accrued and the combine of these locations are the most dangerous places when driving. New set of equipments including installation new stops signs and lights need to be done to tackle this issue.</a:t>
            </a:r>
            <a:r>
              <a:rPr lang="en" sz="2270" b="1"/>
              <a:t> </a:t>
            </a:r>
            <a:endParaRPr/>
          </a:p>
          <a:p>
            <a:pPr marL="63500" lvl="0" indent="0" algn="l" rtl="0">
              <a:lnSpc>
                <a:spcPct val="90000"/>
              </a:lnSpc>
              <a:spcBef>
                <a:spcPts val="1100"/>
              </a:spcBef>
              <a:spcAft>
                <a:spcPts val="0"/>
              </a:spcAft>
              <a:buSzPts val="1800"/>
              <a:buNone/>
            </a:pPr>
            <a:endParaRPr/>
          </a:p>
        </p:txBody>
      </p:sp>
      <p:sp>
        <p:nvSpPr>
          <p:cNvPr id="233" name="Google Shape;233;p33"/>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BAN140</a:t>
            </a:r>
            <a:endParaRPr/>
          </a:p>
        </p:txBody>
      </p:sp>
      <p:sp>
        <p:nvSpPr>
          <p:cNvPr id="234" name="Google Shape;234;p33"/>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1" name="Audio 10">
            <a:hlinkClick r:id="" action="ppaction://media"/>
            <a:extLst>
              <a:ext uri="{FF2B5EF4-FFF2-40B4-BE49-F238E27FC236}">
                <a16:creationId xmlns:a16="http://schemas.microsoft.com/office/drawing/2014/main" id="{24786B0D-BCCC-F2FE-02AE-D68C514E76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362"/>
    </mc:Choice>
    <mc:Fallback xmlns="">
      <p:transition spd="slow" advTm="23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822960" y="569214"/>
            <a:ext cx="7543800" cy="2674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4500"/>
              <a:t>KSI in Different Environment Condition</a:t>
            </a:r>
            <a:endParaRPr sz="4500"/>
          </a:p>
        </p:txBody>
      </p:sp>
      <p:pic>
        <p:nvPicPr>
          <p:cNvPr id="240" name="Google Shape;240;p34"/>
          <p:cNvPicPr preferRelativeResize="0"/>
          <p:nvPr/>
        </p:nvPicPr>
        <p:blipFill>
          <a:blip r:embed="rId5">
            <a:alphaModFix/>
          </a:blip>
          <a:stretch>
            <a:fillRect/>
          </a:stretch>
        </p:blipFill>
        <p:spPr>
          <a:xfrm>
            <a:off x="763300" y="3706350"/>
            <a:ext cx="2577802" cy="566425"/>
          </a:xfrm>
          <a:prstGeom prst="rect">
            <a:avLst/>
          </a:prstGeom>
          <a:noFill/>
          <a:ln>
            <a:noFill/>
          </a:ln>
        </p:spPr>
      </p:pic>
      <p:pic>
        <p:nvPicPr>
          <p:cNvPr id="241" name="Google Shape;241;p34"/>
          <p:cNvPicPr preferRelativeResize="0"/>
          <p:nvPr/>
        </p:nvPicPr>
        <p:blipFill>
          <a:blip r:embed="rId6">
            <a:alphaModFix/>
          </a:blip>
          <a:stretch>
            <a:fillRect/>
          </a:stretch>
        </p:blipFill>
        <p:spPr>
          <a:xfrm>
            <a:off x="7175400" y="3310987"/>
            <a:ext cx="1191351" cy="1357151"/>
          </a:xfrm>
          <a:prstGeom prst="rect">
            <a:avLst/>
          </a:prstGeom>
          <a:noFill/>
          <a:ln>
            <a:noFill/>
          </a:ln>
        </p:spPr>
      </p:pic>
      <p:pic>
        <p:nvPicPr>
          <p:cNvPr id="11" name="Audio 10">
            <a:hlinkClick r:id="" action="ppaction://media"/>
            <a:extLst>
              <a:ext uri="{FF2B5EF4-FFF2-40B4-BE49-F238E27FC236}">
                <a16:creationId xmlns:a16="http://schemas.microsoft.com/office/drawing/2014/main" id="{E02DA642-EBDE-005C-26F5-7C8FE1ACF69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284"/>
    </mc:Choice>
    <mc:Fallback xmlns="">
      <p:transition spd="slow" advTm="10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822960" y="214952"/>
            <a:ext cx="7543800" cy="588835"/>
          </a:xfrm>
          <a:prstGeom prst="rect">
            <a:avLst/>
          </a:prstGeom>
          <a:noFill/>
          <a:ln>
            <a:noFill/>
          </a:ln>
        </p:spPr>
        <p:txBody>
          <a:bodyPr spcFirstLastPara="1" wrap="square" lIns="68575" tIns="34275" rIns="68575" bIns="34275" anchor="ctr" anchorCtr="0">
            <a:noAutofit/>
          </a:bodyPr>
          <a:lstStyle/>
          <a:p>
            <a:pPr marL="0" lvl="0" indent="0" algn="l" rtl="0">
              <a:lnSpc>
                <a:spcPct val="85000"/>
              </a:lnSpc>
              <a:spcBef>
                <a:spcPts val="0"/>
              </a:spcBef>
              <a:spcAft>
                <a:spcPts val="0"/>
              </a:spcAft>
              <a:buClr>
                <a:srgbClr val="C00000"/>
              </a:buClr>
              <a:buSzPts val="2970"/>
              <a:buFont typeface="Arial"/>
              <a:buNone/>
            </a:pPr>
            <a:r>
              <a:rPr lang="en" sz="2270">
                <a:solidFill>
                  <a:schemeClr val="dk1"/>
                </a:solidFill>
              </a:rPr>
              <a:t>About 14% of KSI events caused by weather-related factors, rain and snow are the most common ones.</a:t>
            </a:r>
            <a:endParaRPr sz="2270">
              <a:solidFill>
                <a:schemeClr val="dk1"/>
              </a:solidFill>
            </a:endParaRPr>
          </a:p>
        </p:txBody>
      </p:sp>
      <p:sp>
        <p:nvSpPr>
          <p:cNvPr id="247" name="Google Shape;247;p35"/>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BAN140</a:t>
            </a:r>
            <a:endParaRPr/>
          </a:p>
        </p:txBody>
      </p:sp>
      <p:sp>
        <p:nvSpPr>
          <p:cNvPr id="248" name="Google Shape;248;p35"/>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49" name="Google Shape;249;p35"/>
          <p:cNvSpPr txBox="1"/>
          <p:nvPr/>
        </p:nvSpPr>
        <p:spPr>
          <a:xfrm>
            <a:off x="868432" y="942974"/>
            <a:ext cx="69066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pic>
        <p:nvPicPr>
          <p:cNvPr id="250" name="Google Shape;250;p35"/>
          <p:cNvPicPr preferRelativeResize="0"/>
          <p:nvPr/>
        </p:nvPicPr>
        <p:blipFill>
          <a:blip r:embed="rId5">
            <a:alphaModFix/>
          </a:blip>
          <a:stretch>
            <a:fillRect/>
          </a:stretch>
        </p:blipFill>
        <p:spPr>
          <a:xfrm>
            <a:off x="162750" y="1137675"/>
            <a:ext cx="8820900" cy="3208775"/>
          </a:xfrm>
          <a:prstGeom prst="rect">
            <a:avLst/>
          </a:prstGeom>
          <a:noFill/>
          <a:ln>
            <a:noFill/>
          </a:ln>
        </p:spPr>
      </p:pic>
      <p:pic>
        <p:nvPicPr>
          <p:cNvPr id="38" name="Audio 37">
            <a:hlinkClick r:id="" action="ppaction://media"/>
            <a:extLst>
              <a:ext uri="{FF2B5EF4-FFF2-40B4-BE49-F238E27FC236}">
                <a16:creationId xmlns:a16="http://schemas.microsoft.com/office/drawing/2014/main" id="{63464FAD-55E1-2FD2-7369-1AFE20A2BE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6185"/>
    </mc:Choice>
    <mc:Fallback xmlns="">
      <p:transition spd="slow" advTm="4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42900" y="445769"/>
            <a:ext cx="2400300" cy="1026464"/>
          </a:xfrm>
          <a:prstGeom prst="rect">
            <a:avLst/>
          </a:prstGeom>
          <a:noFill/>
          <a:ln>
            <a:noFill/>
          </a:ln>
        </p:spPr>
        <p:txBody>
          <a:bodyPr spcFirstLastPara="1" wrap="square" lIns="68575" tIns="34275" rIns="68575" bIns="34275" anchor="b" anchorCtr="0">
            <a:normAutofit/>
          </a:bodyPr>
          <a:lstStyle/>
          <a:p>
            <a:pPr marL="0" lvl="0" indent="0" algn="l" rtl="0">
              <a:lnSpc>
                <a:spcPct val="85000"/>
              </a:lnSpc>
              <a:spcBef>
                <a:spcPts val="0"/>
              </a:spcBef>
              <a:spcAft>
                <a:spcPts val="0"/>
              </a:spcAft>
              <a:buClr>
                <a:srgbClr val="FFFFFF"/>
              </a:buClr>
              <a:buSzPct val="100000"/>
              <a:buFont typeface="Arial"/>
              <a:buNone/>
            </a:pPr>
            <a:r>
              <a:rPr lang="en" sz="3000"/>
              <a:t>Environment</a:t>
            </a:r>
            <a:r>
              <a:rPr lang="en" sz="3300"/>
              <a:t> Condition</a:t>
            </a:r>
            <a:endParaRPr sz="3300"/>
          </a:p>
        </p:txBody>
      </p:sp>
      <p:sp>
        <p:nvSpPr>
          <p:cNvPr id="256" name="Google Shape;256;p36"/>
          <p:cNvSpPr txBox="1">
            <a:spLocks noGrp="1"/>
          </p:cNvSpPr>
          <p:nvPr>
            <p:ph type="body" idx="1"/>
          </p:nvPr>
        </p:nvSpPr>
        <p:spPr>
          <a:xfrm>
            <a:off x="3600450" y="548640"/>
            <a:ext cx="4869180" cy="3943350"/>
          </a:xfrm>
          <a:prstGeom prst="rect">
            <a:avLst/>
          </a:prstGeom>
          <a:noFill/>
          <a:ln>
            <a:noFill/>
          </a:ln>
        </p:spPr>
        <p:txBody>
          <a:bodyPr spcFirstLastPara="1" wrap="square" lIns="0" tIns="34275" rIns="0" bIns="34275" anchor="t" anchorCtr="0">
            <a:normAutofit/>
          </a:bodyPr>
          <a:lstStyle/>
          <a:p>
            <a:pPr marL="63500" lvl="0" indent="0" algn="l" rtl="0">
              <a:lnSpc>
                <a:spcPct val="90000"/>
              </a:lnSpc>
              <a:spcBef>
                <a:spcPts val="0"/>
              </a:spcBef>
              <a:spcAft>
                <a:spcPts val="0"/>
              </a:spcAft>
              <a:buSzPts val="1800"/>
              <a:buNone/>
            </a:pPr>
            <a:endParaRPr/>
          </a:p>
        </p:txBody>
      </p:sp>
      <p:sp>
        <p:nvSpPr>
          <p:cNvPr id="257" name="Google Shape;257;p36"/>
          <p:cNvSpPr txBox="1">
            <a:spLocks noGrp="1"/>
          </p:cNvSpPr>
          <p:nvPr>
            <p:ph type="body" idx="2"/>
          </p:nvPr>
        </p:nvSpPr>
        <p:spPr>
          <a:xfrm>
            <a:off x="342900" y="1733137"/>
            <a:ext cx="2355575" cy="2691020"/>
          </a:xfrm>
          <a:prstGeom prst="rect">
            <a:avLst/>
          </a:prstGeom>
          <a:noFill/>
          <a:ln>
            <a:noFill/>
          </a:ln>
        </p:spPr>
        <p:txBody>
          <a:bodyPr spcFirstLastPara="1" wrap="square" lIns="68575" tIns="34275" rIns="68575" bIns="34275" anchor="t" anchorCtr="0">
            <a:normAutofit/>
          </a:bodyPr>
          <a:lstStyle/>
          <a:p>
            <a:pPr marL="215900" lvl="0" indent="-209550" algn="l" rtl="0">
              <a:lnSpc>
                <a:spcPct val="90000"/>
              </a:lnSpc>
              <a:spcBef>
                <a:spcPts val="0"/>
              </a:spcBef>
              <a:spcAft>
                <a:spcPts val="0"/>
              </a:spcAft>
              <a:buSzPts val="1500"/>
              <a:buFont typeface="Arial"/>
              <a:buChar char="•"/>
            </a:pPr>
            <a:r>
              <a:rPr lang="en" sz="1500"/>
              <a:t>Strong Wind has the most fatal injury proportion</a:t>
            </a:r>
            <a:endParaRPr/>
          </a:p>
          <a:p>
            <a:pPr marL="215900" lvl="0" indent="-209550" algn="l" rtl="0">
              <a:lnSpc>
                <a:spcPct val="90000"/>
              </a:lnSpc>
              <a:spcBef>
                <a:spcPts val="1100"/>
              </a:spcBef>
              <a:spcAft>
                <a:spcPts val="0"/>
              </a:spcAft>
              <a:buSzPts val="1500"/>
              <a:buFont typeface="Arial"/>
              <a:buChar char="•"/>
            </a:pPr>
            <a:r>
              <a:rPr lang="en" sz="1500"/>
              <a:t>Drifting Snow does not have fatal injury, but it has most Major Injury proportion</a:t>
            </a:r>
            <a:endParaRPr/>
          </a:p>
          <a:p>
            <a:pPr marL="215900" lvl="0" indent="-209550" algn="l" rtl="0">
              <a:lnSpc>
                <a:spcPct val="90000"/>
              </a:lnSpc>
              <a:spcBef>
                <a:spcPts val="1100"/>
              </a:spcBef>
              <a:spcAft>
                <a:spcPts val="0"/>
              </a:spcAft>
              <a:buSzPts val="1500"/>
              <a:buFont typeface="Arial"/>
              <a:buChar char="•"/>
            </a:pPr>
            <a:r>
              <a:rPr lang="en" sz="1500"/>
              <a:t>Fatal Injury and No Injury are both in descending order</a:t>
            </a:r>
            <a:endParaRPr sz="1500"/>
          </a:p>
        </p:txBody>
      </p:sp>
      <p:sp>
        <p:nvSpPr>
          <p:cNvPr id="258" name="Google Shape;258;p36"/>
          <p:cNvSpPr txBox="1">
            <a:spLocks noGrp="1"/>
          </p:cNvSpPr>
          <p:nvPr>
            <p:ph type="ftr" idx="11"/>
          </p:nvPr>
        </p:nvSpPr>
        <p:spPr>
          <a:xfrm>
            <a:off x="3600450" y="4844839"/>
            <a:ext cx="348615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BAN140 </a:t>
            </a:r>
            <a:endParaRPr/>
          </a:p>
        </p:txBody>
      </p:sp>
      <p:sp>
        <p:nvSpPr>
          <p:cNvPr id="259" name="Google Shape;259;p36"/>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60" name="Google Shape;260;p36"/>
          <p:cNvPicPr preferRelativeResize="0"/>
          <p:nvPr/>
        </p:nvPicPr>
        <p:blipFill>
          <a:blip r:embed="rId5">
            <a:alphaModFix/>
          </a:blip>
          <a:stretch>
            <a:fillRect/>
          </a:stretch>
        </p:blipFill>
        <p:spPr>
          <a:xfrm>
            <a:off x="3305550" y="445776"/>
            <a:ext cx="5709348" cy="4281999"/>
          </a:xfrm>
          <a:prstGeom prst="rect">
            <a:avLst/>
          </a:prstGeom>
          <a:noFill/>
          <a:ln>
            <a:noFill/>
          </a:ln>
        </p:spPr>
      </p:pic>
      <p:pic>
        <p:nvPicPr>
          <p:cNvPr id="221" name="Audio 220">
            <a:hlinkClick r:id="" action="ppaction://media"/>
            <a:extLst>
              <a:ext uri="{FF2B5EF4-FFF2-40B4-BE49-F238E27FC236}">
                <a16:creationId xmlns:a16="http://schemas.microsoft.com/office/drawing/2014/main" id="{C1D52348-0720-3E8A-41C6-A81AC04943E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6687"/>
    </mc:Choice>
    <mc:Fallback xmlns="">
      <p:transition spd="slow" advTm="46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822960" y="214952"/>
            <a:ext cx="7543800" cy="588835"/>
          </a:xfrm>
          <a:prstGeom prst="rect">
            <a:avLst/>
          </a:prstGeom>
          <a:noFill/>
          <a:ln>
            <a:noFill/>
          </a:ln>
        </p:spPr>
        <p:txBody>
          <a:bodyPr spcFirstLastPara="1" wrap="square" lIns="68575" tIns="34275" rIns="68575" bIns="34275" anchor="ctr" anchorCtr="0">
            <a:normAutofit/>
          </a:bodyPr>
          <a:lstStyle/>
          <a:p>
            <a:pPr marL="0" lvl="0" indent="0" algn="l" rtl="0">
              <a:lnSpc>
                <a:spcPct val="85000"/>
              </a:lnSpc>
              <a:spcBef>
                <a:spcPts val="0"/>
              </a:spcBef>
              <a:spcAft>
                <a:spcPts val="0"/>
              </a:spcAft>
              <a:buClr>
                <a:srgbClr val="C00000"/>
              </a:buClr>
              <a:buSzPts val="2970"/>
              <a:buFont typeface="Arial"/>
              <a:buNone/>
            </a:pPr>
            <a:r>
              <a:rPr lang="en" sz="1950">
                <a:solidFill>
                  <a:srgbClr val="000000"/>
                </a:solidFill>
              </a:rPr>
              <a:t>Key findings and recommendations</a:t>
            </a:r>
            <a:r>
              <a:rPr lang="en" sz="1950">
                <a:solidFill>
                  <a:schemeClr val="dk1"/>
                </a:solidFill>
              </a:rPr>
              <a:t> on Environment Condition</a:t>
            </a:r>
            <a:endParaRPr sz="1950">
              <a:solidFill>
                <a:schemeClr val="dk1"/>
              </a:solidFill>
            </a:endParaRPr>
          </a:p>
        </p:txBody>
      </p:sp>
      <p:sp>
        <p:nvSpPr>
          <p:cNvPr id="266" name="Google Shape;266;p37"/>
          <p:cNvSpPr txBox="1">
            <a:spLocks noGrp="1"/>
          </p:cNvSpPr>
          <p:nvPr>
            <p:ph type="body" idx="1"/>
          </p:nvPr>
        </p:nvSpPr>
        <p:spPr>
          <a:xfrm>
            <a:off x="770282" y="1347256"/>
            <a:ext cx="7543800" cy="2935268"/>
          </a:xfrm>
          <a:prstGeom prst="rect">
            <a:avLst/>
          </a:prstGeom>
          <a:noFill/>
          <a:ln>
            <a:noFill/>
          </a:ln>
        </p:spPr>
        <p:txBody>
          <a:bodyPr spcFirstLastPara="1" wrap="square" lIns="0" tIns="34275" rIns="0" bIns="34275" anchor="t" anchorCtr="0">
            <a:normAutofit/>
          </a:bodyPr>
          <a:lstStyle/>
          <a:p>
            <a:pPr marL="63500" lvl="0" indent="-133350" algn="l" rtl="0">
              <a:lnSpc>
                <a:spcPct val="90000"/>
              </a:lnSpc>
              <a:spcBef>
                <a:spcPts val="0"/>
              </a:spcBef>
              <a:spcAft>
                <a:spcPts val="0"/>
              </a:spcAft>
              <a:buSzPts val="2100"/>
              <a:buChar char="⮚"/>
            </a:pPr>
            <a:r>
              <a:rPr lang="en" sz="2100" dirty="0"/>
              <a:t>In strong wind condition, drivers may not drive as cautious as other extreme weather. </a:t>
            </a:r>
            <a:endParaRPr dirty="0"/>
          </a:p>
          <a:p>
            <a:pPr marL="63500" lvl="0" indent="-133350" algn="l" rtl="0">
              <a:lnSpc>
                <a:spcPct val="90000"/>
              </a:lnSpc>
              <a:spcBef>
                <a:spcPts val="1100"/>
              </a:spcBef>
              <a:spcAft>
                <a:spcPts val="0"/>
              </a:spcAft>
              <a:buSzPts val="2100"/>
              <a:buChar char="⮚"/>
            </a:pPr>
            <a:r>
              <a:rPr lang="en" sz="2100" dirty="0"/>
              <a:t>Those weather that has more probability of cause no injury are also more likely to cause a fatal injury as well. </a:t>
            </a:r>
            <a:endParaRPr dirty="0"/>
          </a:p>
          <a:p>
            <a:pPr marL="63500" lvl="0" indent="-133350" algn="l">
              <a:lnSpc>
                <a:spcPct val="90000"/>
              </a:lnSpc>
              <a:spcBef>
                <a:spcPts val="1100"/>
              </a:spcBef>
              <a:spcAft>
                <a:spcPts val="0"/>
              </a:spcAft>
              <a:buSzPts val="2100"/>
              <a:buChar char="⮚"/>
            </a:pPr>
            <a:r>
              <a:rPr lang="en" sz="2100" dirty="0"/>
              <a:t> In adverse weather conditions, rain tends to result in more frequent accidents, while snow and ice can lead to accidents cause more injuries. </a:t>
            </a:r>
            <a:endParaRPr dirty="0"/>
          </a:p>
          <a:p>
            <a:pPr marL="63500" lvl="0" indent="0" algn="l" rtl="0">
              <a:lnSpc>
                <a:spcPct val="90000"/>
              </a:lnSpc>
              <a:spcBef>
                <a:spcPts val="1100"/>
              </a:spcBef>
              <a:spcAft>
                <a:spcPts val="0"/>
              </a:spcAft>
              <a:buSzPts val="1800"/>
              <a:buNone/>
            </a:pPr>
            <a:endParaRPr dirty="0"/>
          </a:p>
        </p:txBody>
      </p:sp>
      <p:sp>
        <p:nvSpPr>
          <p:cNvPr id="267" name="Google Shape;267;p37"/>
          <p:cNvSpPr txBox="1">
            <a:spLocks noGrp="1"/>
          </p:cNvSpPr>
          <p:nvPr>
            <p:ph type="ftr" idx="11"/>
          </p:nvPr>
        </p:nvSpPr>
        <p:spPr>
          <a:xfrm>
            <a:off x="2764639" y="4844839"/>
            <a:ext cx="361710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BAN140</a:t>
            </a:r>
            <a:endParaRPr/>
          </a:p>
        </p:txBody>
      </p:sp>
      <p:sp>
        <p:nvSpPr>
          <p:cNvPr id="268" name="Google Shape;268;p37"/>
          <p:cNvSpPr txBox="1">
            <a:spLocks noGrp="1"/>
          </p:cNvSpPr>
          <p:nvPr>
            <p:ph type="sldNum" idx="12"/>
          </p:nvPr>
        </p:nvSpPr>
        <p:spPr>
          <a:xfrm>
            <a:off x="7425344" y="4844839"/>
            <a:ext cx="984019"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43" name="Audio 42">
            <a:hlinkClick r:id="" action="ppaction://media"/>
            <a:extLst>
              <a:ext uri="{FF2B5EF4-FFF2-40B4-BE49-F238E27FC236}">
                <a16:creationId xmlns:a16="http://schemas.microsoft.com/office/drawing/2014/main" id="{2A13E4B4-303C-2A74-D65F-146BBF6C0C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812"/>
    </mc:Choice>
    <mc:Fallback>
      <p:transition spd="slow" advTm="36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822960" y="214952"/>
            <a:ext cx="7543800" cy="588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sz="1950">
                <a:solidFill>
                  <a:srgbClr val="000000"/>
                </a:solidFill>
              </a:rPr>
              <a:t>Key findings and recommendations</a:t>
            </a:r>
            <a:r>
              <a:rPr lang="en" sz="1950">
                <a:solidFill>
                  <a:schemeClr val="dk1"/>
                </a:solidFill>
              </a:rPr>
              <a:t> on Environment Condition</a:t>
            </a:r>
            <a:endParaRPr/>
          </a:p>
        </p:txBody>
      </p:sp>
      <p:sp>
        <p:nvSpPr>
          <p:cNvPr id="274" name="Google Shape;274;p38"/>
          <p:cNvSpPr txBox="1">
            <a:spLocks noGrp="1"/>
          </p:cNvSpPr>
          <p:nvPr>
            <p:ph type="body" idx="1"/>
          </p:nvPr>
        </p:nvSpPr>
        <p:spPr>
          <a:xfrm>
            <a:off x="822950" y="1129500"/>
            <a:ext cx="7543800" cy="3199200"/>
          </a:xfrm>
          <a:prstGeom prst="rect">
            <a:avLst/>
          </a:prstGeom>
        </p:spPr>
        <p:txBody>
          <a:bodyPr spcFirstLastPara="1" wrap="square" lIns="0" tIns="34275" rIns="0" bIns="34275" anchor="t" anchorCtr="0">
            <a:normAutofit fontScale="92500"/>
          </a:bodyPr>
          <a:lstStyle/>
          <a:p>
            <a:pPr marL="457200" lvl="0" indent="-342900" algn="l" rtl="0">
              <a:spcBef>
                <a:spcPts val="900"/>
              </a:spcBef>
              <a:spcAft>
                <a:spcPts val="0"/>
              </a:spcAft>
              <a:buSzPts val="1800"/>
              <a:buChar char="⮚"/>
            </a:pPr>
            <a:r>
              <a:rPr lang="en"/>
              <a:t>Improve road maintenance during extreme weather conditions, such as snow, ice, and heavy rain, to ensure that the roads are safe for everyone.</a:t>
            </a:r>
            <a:endParaRPr/>
          </a:p>
          <a:p>
            <a:pPr marL="457200" lvl="0" indent="0" algn="l" rtl="0">
              <a:spcBef>
                <a:spcPts val="900"/>
              </a:spcBef>
              <a:spcAft>
                <a:spcPts val="0"/>
              </a:spcAft>
              <a:buNone/>
            </a:pPr>
            <a:endParaRPr/>
          </a:p>
          <a:p>
            <a:pPr marL="457200" lvl="0" indent="-342900" algn="l" rtl="0">
              <a:spcBef>
                <a:spcPts val="900"/>
              </a:spcBef>
              <a:spcAft>
                <a:spcPts val="0"/>
              </a:spcAft>
              <a:buSzPts val="1800"/>
              <a:buChar char="⮚"/>
            </a:pPr>
            <a:r>
              <a:rPr lang="en"/>
              <a:t>Encourage the use of alternative modes of transportation, such as public transit, carpooling, and cycling, during adverse weather conditions to reduce the number of vehicles on the road.</a:t>
            </a:r>
            <a:endParaRPr/>
          </a:p>
          <a:p>
            <a:pPr marL="457200" lvl="0" indent="0" algn="l" rtl="0">
              <a:spcBef>
                <a:spcPts val="900"/>
              </a:spcBef>
              <a:spcAft>
                <a:spcPts val="0"/>
              </a:spcAft>
              <a:buNone/>
            </a:pPr>
            <a:endParaRPr/>
          </a:p>
          <a:p>
            <a:pPr marL="457200" lvl="0" indent="-342900" algn="l" rtl="0">
              <a:spcBef>
                <a:spcPts val="900"/>
              </a:spcBef>
              <a:spcAft>
                <a:spcPts val="0"/>
              </a:spcAft>
              <a:buSzPts val="1800"/>
              <a:buChar char="⮚"/>
            </a:pPr>
            <a:r>
              <a:rPr lang="en"/>
              <a:t>Increase public education and awareness campaigns that promote safe driving habits during adverse weather conditions, such as slowing down, increasing following distance, and using proper winter tires.</a:t>
            </a:r>
            <a:endParaRPr/>
          </a:p>
        </p:txBody>
      </p:sp>
      <p:pic>
        <p:nvPicPr>
          <p:cNvPr id="18" name="Audio 17">
            <a:hlinkClick r:id="" action="ppaction://media"/>
            <a:extLst>
              <a:ext uri="{FF2B5EF4-FFF2-40B4-BE49-F238E27FC236}">
                <a16:creationId xmlns:a16="http://schemas.microsoft.com/office/drawing/2014/main" id="{6E09BDF8-B331-5D6A-597F-10FC5F13DC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4201"/>
    </mc:Choice>
    <mc:Fallback>
      <p:transition spd="slow" advTm="44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p:nvPr/>
        </p:nvSpPr>
        <p:spPr>
          <a:xfrm>
            <a:off x="883725" y="108675"/>
            <a:ext cx="7543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Introduction</a:t>
            </a:r>
            <a:endParaRPr sz="2200" b="1"/>
          </a:p>
        </p:txBody>
      </p:sp>
      <p:sp>
        <p:nvSpPr>
          <p:cNvPr id="174" name="Google Shape;174;p25"/>
          <p:cNvSpPr txBox="1"/>
          <p:nvPr/>
        </p:nvSpPr>
        <p:spPr>
          <a:xfrm>
            <a:off x="807525" y="537400"/>
            <a:ext cx="7482900" cy="2801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This presentation intends to analyze KSI (Killed or Seriously Injured) collision events from three aspects: time, location, and environment. As well as introducing key findings and recommendations.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US" dirty="0"/>
              <a:t>The audiences are including Canadian policy makers from traffic department.</a:t>
            </a:r>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The dataset contains all date, time, location of KSI collision events (The KSI data only includes events where a person sustained a major or fatal injury in a traffic collision event) happened from 2006 to 2021 around GTA</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Group information:</a:t>
            </a:r>
            <a:r>
              <a:rPr lang="en" sz="1500" dirty="0"/>
              <a:t>ZAA.2231 10 Sepehr Salehi, Roohalah Taraf, Rongzhao Yi and Conghan Zheng</a:t>
            </a:r>
            <a:r>
              <a:rPr lang="en" dirty="0"/>
              <a:t> </a:t>
            </a:r>
            <a:endParaRPr dirty="0"/>
          </a:p>
        </p:txBody>
      </p:sp>
      <p:pic>
        <p:nvPicPr>
          <p:cNvPr id="175" name="Google Shape;175;p25"/>
          <p:cNvPicPr preferRelativeResize="0"/>
          <p:nvPr/>
        </p:nvPicPr>
        <p:blipFill>
          <a:blip r:embed="rId5">
            <a:alphaModFix/>
          </a:blip>
          <a:stretch>
            <a:fillRect/>
          </a:stretch>
        </p:blipFill>
        <p:spPr>
          <a:xfrm>
            <a:off x="763300" y="3706350"/>
            <a:ext cx="2577802" cy="566425"/>
          </a:xfrm>
          <a:prstGeom prst="rect">
            <a:avLst/>
          </a:prstGeom>
          <a:noFill/>
          <a:ln>
            <a:noFill/>
          </a:ln>
        </p:spPr>
      </p:pic>
      <p:pic>
        <p:nvPicPr>
          <p:cNvPr id="176" name="Google Shape;176;p25"/>
          <p:cNvPicPr preferRelativeResize="0"/>
          <p:nvPr/>
        </p:nvPicPr>
        <p:blipFill>
          <a:blip r:embed="rId6">
            <a:alphaModFix/>
          </a:blip>
          <a:stretch>
            <a:fillRect/>
          </a:stretch>
        </p:blipFill>
        <p:spPr>
          <a:xfrm>
            <a:off x="7175400" y="3319924"/>
            <a:ext cx="1191351" cy="1357151"/>
          </a:xfrm>
          <a:prstGeom prst="rect">
            <a:avLst/>
          </a:prstGeom>
          <a:noFill/>
          <a:ln>
            <a:noFill/>
          </a:ln>
        </p:spPr>
      </p:pic>
      <p:pic>
        <p:nvPicPr>
          <p:cNvPr id="128" name="Audio 127">
            <a:hlinkClick r:id="" action="ppaction://media"/>
            <a:extLst>
              <a:ext uri="{FF2B5EF4-FFF2-40B4-BE49-F238E27FC236}">
                <a16:creationId xmlns:a16="http://schemas.microsoft.com/office/drawing/2014/main" id="{A50C3388-EA73-B188-5D8D-9CC25FA611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2104"/>
    </mc:Choice>
    <mc:Fallback>
      <p:transition spd="slow" advTm="92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822960" y="569214"/>
            <a:ext cx="7543800" cy="2674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4500"/>
              <a:t>KSI in Different Time Frames</a:t>
            </a:r>
            <a:endParaRPr sz="4500"/>
          </a:p>
        </p:txBody>
      </p:sp>
      <p:pic>
        <p:nvPicPr>
          <p:cNvPr id="182" name="Google Shape;182;p26"/>
          <p:cNvPicPr preferRelativeResize="0"/>
          <p:nvPr/>
        </p:nvPicPr>
        <p:blipFill>
          <a:blip r:embed="rId5">
            <a:alphaModFix/>
          </a:blip>
          <a:stretch>
            <a:fillRect/>
          </a:stretch>
        </p:blipFill>
        <p:spPr>
          <a:xfrm>
            <a:off x="763300" y="3706350"/>
            <a:ext cx="2577802" cy="566425"/>
          </a:xfrm>
          <a:prstGeom prst="rect">
            <a:avLst/>
          </a:prstGeom>
          <a:noFill/>
          <a:ln>
            <a:noFill/>
          </a:ln>
        </p:spPr>
      </p:pic>
      <p:pic>
        <p:nvPicPr>
          <p:cNvPr id="183" name="Google Shape;183;p26"/>
          <p:cNvPicPr preferRelativeResize="0"/>
          <p:nvPr/>
        </p:nvPicPr>
        <p:blipFill>
          <a:blip r:embed="rId6">
            <a:alphaModFix/>
          </a:blip>
          <a:stretch>
            <a:fillRect/>
          </a:stretch>
        </p:blipFill>
        <p:spPr>
          <a:xfrm>
            <a:off x="7175400" y="3319924"/>
            <a:ext cx="1191351" cy="1357151"/>
          </a:xfrm>
          <a:prstGeom prst="rect">
            <a:avLst/>
          </a:prstGeom>
          <a:noFill/>
          <a:ln>
            <a:noFill/>
          </a:ln>
        </p:spPr>
      </p:pic>
      <p:pic>
        <p:nvPicPr>
          <p:cNvPr id="27" name="Audio 26">
            <a:hlinkClick r:id="" action="ppaction://media"/>
            <a:extLst>
              <a:ext uri="{FF2B5EF4-FFF2-40B4-BE49-F238E27FC236}">
                <a16:creationId xmlns:a16="http://schemas.microsoft.com/office/drawing/2014/main" id="{A675F8D6-36CA-4C83-942B-4BECD38C408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046"/>
    </mc:Choice>
    <mc:Fallback xmlns="">
      <p:transition spd="slow" advTm="16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p:nvPr/>
        </p:nvSpPr>
        <p:spPr>
          <a:xfrm>
            <a:off x="5825025" y="2399075"/>
            <a:ext cx="33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9" name="Google Shape;189;p27"/>
          <p:cNvSpPr txBox="1">
            <a:spLocks noGrp="1"/>
          </p:cNvSpPr>
          <p:nvPr>
            <p:ph type="title"/>
          </p:nvPr>
        </p:nvSpPr>
        <p:spPr>
          <a:xfrm>
            <a:off x="822960" y="214952"/>
            <a:ext cx="7543800" cy="588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970">
                <a:solidFill>
                  <a:schemeClr val="dk1"/>
                </a:solidFill>
              </a:rPr>
              <a:t>The KSI is on decreasing However to escalate the decline we need narrow down on more critical times.</a:t>
            </a:r>
            <a:endParaRPr sz="1970">
              <a:solidFill>
                <a:schemeClr val="dk1"/>
              </a:solidFill>
            </a:endParaRPr>
          </a:p>
        </p:txBody>
      </p:sp>
      <p:sp>
        <p:nvSpPr>
          <p:cNvPr id="190" name="Google Shape;190;p27"/>
          <p:cNvSpPr txBox="1">
            <a:spLocks noGrp="1"/>
          </p:cNvSpPr>
          <p:nvPr>
            <p:ph type="body" idx="1"/>
          </p:nvPr>
        </p:nvSpPr>
        <p:spPr>
          <a:xfrm>
            <a:off x="822960" y="914902"/>
            <a:ext cx="7543800" cy="3413700"/>
          </a:xfrm>
          <a:prstGeom prst="rect">
            <a:avLst/>
          </a:prstGeom>
        </p:spPr>
        <p:txBody>
          <a:bodyPr spcFirstLastPara="1" wrap="square" lIns="0" tIns="34275" rIns="0" bIns="34275" anchor="t" anchorCtr="0">
            <a:normAutofit/>
          </a:bodyPr>
          <a:lstStyle/>
          <a:p>
            <a:pPr marL="0" lvl="0" indent="0" algn="l" rtl="0">
              <a:spcBef>
                <a:spcPts val="900"/>
              </a:spcBef>
              <a:spcAft>
                <a:spcPts val="200"/>
              </a:spcAft>
              <a:buNone/>
            </a:pPr>
            <a:endParaRPr/>
          </a:p>
        </p:txBody>
      </p:sp>
      <p:pic>
        <p:nvPicPr>
          <p:cNvPr id="191" name="Google Shape;191;p27"/>
          <p:cNvPicPr preferRelativeResize="0"/>
          <p:nvPr/>
        </p:nvPicPr>
        <p:blipFill>
          <a:blip r:embed="rId5">
            <a:alphaModFix/>
          </a:blip>
          <a:stretch>
            <a:fillRect/>
          </a:stretch>
        </p:blipFill>
        <p:spPr>
          <a:xfrm>
            <a:off x="765288" y="914897"/>
            <a:ext cx="7613425" cy="3754979"/>
          </a:xfrm>
          <a:prstGeom prst="rect">
            <a:avLst/>
          </a:prstGeom>
          <a:noFill/>
          <a:ln>
            <a:noFill/>
          </a:ln>
        </p:spPr>
      </p:pic>
      <p:pic>
        <p:nvPicPr>
          <p:cNvPr id="35" name="Audio 34">
            <a:hlinkClick r:id="" action="ppaction://media"/>
            <a:extLst>
              <a:ext uri="{FF2B5EF4-FFF2-40B4-BE49-F238E27FC236}">
                <a16:creationId xmlns:a16="http://schemas.microsoft.com/office/drawing/2014/main" id="{59E9E984-9661-25B3-565C-69E15136F1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5513"/>
    </mc:Choice>
    <mc:Fallback xmlns="">
      <p:transition spd="slow" advTm="4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822960" y="214952"/>
            <a:ext cx="7543800" cy="588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970">
                <a:solidFill>
                  <a:schemeClr val="dk1"/>
                </a:solidFill>
              </a:rPr>
              <a:t>Toronto and East York police District needs to increase its police patrols on June and August Fridays From 2 to 6 PM. </a:t>
            </a:r>
            <a:endParaRPr sz="1970">
              <a:solidFill>
                <a:schemeClr val="dk1"/>
              </a:solidFill>
            </a:endParaRPr>
          </a:p>
        </p:txBody>
      </p:sp>
      <p:pic>
        <p:nvPicPr>
          <p:cNvPr id="197" name="Google Shape;197;p28"/>
          <p:cNvPicPr preferRelativeResize="0"/>
          <p:nvPr/>
        </p:nvPicPr>
        <p:blipFill>
          <a:blip r:embed="rId5">
            <a:alphaModFix/>
          </a:blip>
          <a:stretch>
            <a:fillRect/>
          </a:stretch>
        </p:blipFill>
        <p:spPr>
          <a:xfrm>
            <a:off x="175250" y="3480907"/>
            <a:ext cx="8839198" cy="1161355"/>
          </a:xfrm>
          <a:prstGeom prst="rect">
            <a:avLst/>
          </a:prstGeom>
          <a:noFill/>
          <a:ln>
            <a:noFill/>
          </a:ln>
        </p:spPr>
      </p:pic>
      <p:pic>
        <p:nvPicPr>
          <p:cNvPr id="198" name="Google Shape;198;p28"/>
          <p:cNvPicPr preferRelativeResize="0"/>
          <p:nvPr/>
        </p:nvPicPr>
        <p:blipFill>
          <a:blip r:embed="rId6">
            <a:alphaModFix/>
          </a:blip>
          <a:stretch>
            <a:fillRect/>
          </a:stretch>
        </p:blipFill>
        <p:spPr>
          <a:xfrm>
            <a:off x="152400" y="2243336"/>
            <a:ext cx="8839198" cy="1161355"/>
          </a:xfrm>
          <a:prstGeom prst="rect">
            <a:avLst/>
          </a:prstGeom>
          <a:noFill/>
          <a:ln>
            <a:noFill/>
          </a:ln>
        </p:spPr>
      </p:pic>
      <p:pic>
        <p:nvPicPr>
          <p:cNvPr id="199" name="Google Shape;199;p28"/>
          <p:cNvPicPr preferRelativeResize="0"/>
          <p:nvPr/>
        </p:nvPicPr>
        <p:blipFill>
          <a:blip r:embed="rId7">
            <a:alphaModFix/>
          </a:blip>
          <a:stretch>
            <a:fillRect/>
          </a:stretch>
        </p:blipFill>
        <p:spPr>
          <a:xfrm>
            <a:off x="152413" y="929575"/>
            <a:ext cx="8839174" cy="1161350"/>
          </a:xfrm>
          <a:prstGeom prst="rect">
            <a:avLst/>
          </a:prstGeom>
          <a:noFill/>
          <a:ln>
            <a:noFill/>
          </a:ln>
        </p:spPr>
      </p:pic>
      <p:pic>
        <p:nvPicPr>
          <p:cNvPr id="30" name="Audio 29">
            <a:hlinkClick r:id="" action="ppaction://media"/>
            <a:extLst>
              <a:ext uri="{FF2B5EF4-FFF2-40B4-BE49-F238E27FC236}">
                <a16:creationId xmlns:a16="http://schemas.microsoft.com/office/drawing/2014/main" id="{1E3C3ACA-E24C-68D6-DA59-4947F8E9B0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120"/>
    </mc:Choice>
    <mc:Fallback>
      <p:transition spd="slow" advTm="47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822960" y="214952"/>
            <a:ext cx="7543800" cy="588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None/>
            </a:pPr>
            <a:r>
              <a:rPr lang="en" sz="1950">
                <a:solidFill>
                  <a:srgbClr val="000000"/>
                </a:solidFill>
              </a:rPr>
              <a:t>Key findings and recommendations on </a:t>
            </a:r>
            <a:r>
              <a:rPr lang="en" sz="1950">
                <a:solidFill>
                  <a:schemeClr val="dk1"/>
                </a:solidFill>
              </a:rPr>
              <a:t>KSI in Different Time Frames</a:t>
            </a:r>
            <a:endParaRPr sz="1950">
              <a:solidFill>
                <a:schemeClr val="dk1"/>
              </a:solidFill>
            </a:endParaRPr>
          </a:p>
        </p:txBody>
      </p:sp>
      <p:sp>
        <p:nvSpPr>
          <p:cNvPr id="205" name="Google Shape;205;p29"/>
          <p:cNvSpPr txBox="1">
            <a:spLocks noGrp="1"/>
          </p:cNvSpPr>
          <p:nvPr>
            <p:ph type="body" idx="1"/>
          </p:nvPr>
        </p:nvSpPr>
        <p:spPr>
          <a:xfrm>
            <a:off x="770275" y="966250"/>
            <a:ext cx="7543800" cy="3556200"/>
          </a:xfrm>
          <a:prstGeom prst="rect">
            <a:avLst/>
          </a:prstGeom>
          <a:noFill/>
          <a:ln>
            <a:noFill/>
          </a:ln>
        </p:spPr>
        <p:txBody>
          <a:bodyPr spcFirstLastPara="1" wrap="square" lIns="0" tIns="34275" rIns="0" bIns="34275" anchor="t" anchorCtr="0">
            <a:normAutofit/>
          </a:bodyPr>
          <a:lstStyle/>
          <a:p>
            <a:pPr marL="63500" lvl="0" indent="-133350" algn="l" rtl="0">
              <a:lnSpc>
                <a:spcPct val="90000"/>
              </a:lnSpc>
              <a:spcBef>
                <a:spcPts val="0"/>
              </a:spcBef>
              <a:spcAft>
                <a:spcPts val="0"/>
              </a:spcAft>
              <a:buSzPts val="2100"/>
              <a:buChar char="⮚"/>
            </a:pPr>
            <a:r>
              <a:rPr lang="en" sz="2100" dirty="0"/>
              <a:t>The KSI is on decreasing However to escalate the decline some divisions need take more specific actions on special times.</a:t>
            </a:r>
            <a:endParaRPr sz="2100" dirty="0"/>
          </a:p>
          <a:p>
            <a:pPr marL="63500" lvl="0" indent="-133350" algn="l" rtl="0">
              <a:lnSpc>
                <a:spcPct val="90000"/>
              </a:lnSpc>
              <a:spcBef>
                <a:spcPts val="1100"/>
              </a:spcBef>
              <a:spcAft>
                <a:spcPts val="0"/>
              </a:spcAft>
              <a:buSzPts val="2100"/>
              <a:buChar char="⮚"/>
            </a:pPr>
            <a:r>
              <a:rPr lang="en" sz="2100" dirty="0"/>
              <a:t>Base on provided heatmaps during 14 to 18 has the highest rate of accident occurrence which more patrol police.</a:t>
            </a:r>
            <a:endParaRPr dirty="0"/>
          </a:p>
          <a:p>
            <a:pPr marL="63500" lvl="0" indent="-133350" algn="l" rtl="0">
              <a:lnSpc>
                <a:spcPct val="90000"/>
              </a:lnSpc>
              <a:spcBef>
                <a:spcPts val="1100"/>
              </a:spcBef>
              <a:spcAft>
                <a:spcPts val="0"/>
              </a:spcAft>
              <a:buSzPts val="2100"/>
              <a:buChar char="⮚"/>
            </a:pPr>
            <a:r>
              <a:rPr lang="en" sz="2100" dirty="0"/>
              <a:t>When analyzing days of week Fridays have more collisions which can be due to day before weekend traffic.</a:t>
            </a:r>
            <a:endParaRPr sz="2100" dirty="0"/>
          </a:p>
          <a:p>
            <a:pPr marL="63500" lvl="0" indent="-133350" algn="l" rtl="0">
              <a:lnSpc>
                <a:spcPct val="90000"/>
              </a:lnSpc>
              <a:spcBef>
                <a:spcPts val="1100"/>
              </a:spcBef>
              <a:spcAft>
                <a:spcPts val="0"/>
              </a:spcAft>
              <a:buSzPts val="2100"/>
              <a:buChar char="⮚"/>
            </a:pPr>
            <a:r>
              <a:rPr lang="en" sz="2100" dirty="0"/>
              <a:t>Summertime is most likely to have serious accident. </a:t>
            </a:r>
            <a:endParaRPr sz="2100" dirty="0"/>
          </a:p>
          <a:p>
            <a:pPr marL="63500" lvl="0" indent="-133350" algn="l" rtl="0">
              <a:lnSpc>
                <a:spcPct val="90000"/>
              </a:lnSpc>
              <a:spcBef>
                <a:spcPts val="1100"/>
              </a:spcBef>
              <a:spcAft>
                <a:spcPts val="0"/>
              </a:spcAft>
              <a:buSzPts val="2100"/>
              <a:buChar char="⮚"/>
            </a:pPr>
            <a:r>
              <a:rPr lang="en" sz="2100" dirty="0"/>
              <a:t>Police can increase drives awareness regarding this critical time frames to be more careful.</a:t>
            </a:r>
            <a:endParaRPr dirty="0"/>
          </a:p>
          <a:p>
            <a:pPr marL="63500" lvl="0" indent="0" algn="l" rtl="0">
              <a:lnSpc>
                <a:spcPct val="90000"/>
              </a:lnSpc>
              <a:spcBef>
                <a:spcPts val="1100"/>
              </a:spcBef>
              <a:spcAft>
                <a:spcPts val="0"/>
              </a:spcAft>
              <a:buSzPts val="1800"/>
              <a:buNone/>
            </a:pPr>
            <a:endParaRPr dirty="0"/>
          </a:p>
        </p:txBody>
      </p:sp>
      <p:sp>
        <p:nvSpPr>
          <p:cNvPr id="206" name="Google Shape;206;p29"/>
          <p:cNvSpPr txBox="1">
            <a:spLocks noGrp="1"/>
          </p:cNvSpPr>
          <p:nvPr>
            <p:ph type="ftr" idx="11"/>
          </p:nvPr>
        </p:nvSpPr>
        <p:spPr>
          <a:xfrm>
            <a:off x="2764639" y="4844839"/>
            <a:ext cx="3617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BAN140</a:t>
            </a:r>
            <a:endParaRPr/>
          </a:p>
        </p:txBody>
      </p:sp>
      <p:sp>
        <p:nvSpPr>
          <p:cNvPr id="207" name="Google Shape;207;p29"/>
          <p:cNvSpPr txBox="1">
            <a:spLocks noGrp="1"/>
          </p:cNvSpPr>
          <p:nvPr>
            <p:ph type="sldNum" idx="12"/>
          </p:nvPr>
        </p:nvSpPr>
        <p:spPr>
          <a:xfrm>
            <a:off x="7425344" y="4844839"/>
            <a:ext cx="984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24" name="Audio 23">
            <a:hlinkClick r:id="" action="ppaction://media"/>
            <a:extLst>
              <a:ext uri="{FF2B5EF4-FFF2-40B4-BE49-F238E27FC236}">
                <a16:creationId xmlns:a16="http://schemas.microsoft.com/office/drawing/2014/main" id="{424BAF35-3B91-37B8-D289-749643DC90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1204"/>
    </mc:Choice>
    <mc:Fallback xmlns="">
      <p:transition spd="slow" advTm="31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822960" y="569214"/>
            <a:ext cx="7543800" cy="2674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4500" b="1"/>
              <a:t>KSI in Different Locations</a:t>
            </a:r>
            <a:endParaRPr sz="4500" b="1"/>
          </a:p>
        </p:txBody>
      </p:sp>
      <p:pic>
        <p:nvPicPr>
          <p:cNvPr id="213" name="Google Shape;213;p30"/>
          <p:cNvPicPr preferRelativeResize="0"/>
          <p:nvPr/>
        </p:nvPicPr>
        <p:blipFill>
          <a:blip r:embed="rId5">
            <a:alphaModFix/>
          </a:blip>
          <a:stretch>
            <a:fillRect/>
          </a:stretch>
        </p:blipFill>
        <p:spPr>
          <a:xfrm>
            <a:off x="763300" y="3706350"/>
            <a:ext cx="2577802" cy="566425"/>
          </a:xfrm>
          <a:prstGeom prst="rect">
            <a:avLst/>
          </a:prstGeom>
          <a:noFill/>
          <a:ln>
            <a:noFill/>
          </a:ln>
        </p:spPr>
      </p:pic>
      <p:pic>
        <p:nvPicPr>
          <p:cNvPr id="214" name="Google Shape;214;p30"/>
          <p:cNvPicPr preferRelativeResize="0"/>
          <p:nvPr/>
        </p:nvPicPr>
        <p:blipFill>
          <a:blip r:embed="rId6">
            <a:alphaModFix/>
          </a:blip>
          <a:stretch>
            <a:fillRect/>
          </a:stretch>
        </p:blipFill>
        <p:spPr>
          <a:xfrm>
            <a:off x="7175400" y="3310987"/>
            <a:ext cx="1191351" cy="1357151"/>
          </a:xfrm>
          <a:prstGeom prst="rect">
            <a:avLst/>
          </a:prstGeom>
          <a:noFill/>
          <a:ln>
            <a:noFill/>
          </a:ln>
        </p:spPr>
      </p:pic>
      <p:pic>
        <p:nvPicPr>
          <p:cNvPr id="24" name="Audio 23">
            <a:hlinkClick r:id="" action="ppaction://media"/>
            <a:extLst>
              <a:ext uri="{FF2B5EF4-FFF2-40B4-BE49-F238E27FC236}">
                <a16:creationId xmlns:a16="http://schemas.microsoft.com/office/drawing/2014/main" id="{FBD7774F-8369-654A-F65D-B7B5AF50661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426"/>
    </mc:Choice>
    <mc:Fallback xmlns="">
      <p:transition spd="slow" advTm="13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1"/>
          <p:cNvSpPr txBox="1">
            <a:spLocks noGrp="1"/>
          </p:cNvSpPr>
          <p:nvPr>
            <p:ph type="title"/>
          </p:nvPr>
        </p:nvSpPr>
        <p:spPr>
          <a:xfrm>
            <a:off x="822960" y="214952"/>
            <a:ext cx="7543800" cy="588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970">
                <a:solidFill>
                  <a:schemeClr val="dk1"/>
                </a:solidFill>
              </a:rPr>
              <a:t>These dangerous spots are in need of Constant Monitoring</a:t>
            </a:r>
            <a:endParaRPr sz="1970">
              <a:solidFill>
                <a:schemeClr val="dk1"/>
              </a:solidFill>
            </a:endParaRPr>
          </a:p>
        </p:txBody>
      </p:sp>
      <p:pic>
        <p:nvPicPr>
          <p:cNvPr id="220" name="Google Shape;220;p31"/>
          <p:cNvPicPr preferRelativeResize="0"/>
          <p:nvPr/>
        </p:nvPicPr>
        <p:blipFill>
          <a:blip r:embed="rId5">
            <a:alphaModFix/>
          </a:blip>
          <a:stretch>
            <a:fillRect/>
          </a:stretch>
        </p:blipFill>
        <p:spPr>
          <a:xfrm>
            <a:off x="915675" y="922700"/>
            <a:ext cx="6614826" cy="3797400"/>
          </a:xfrm>
          <a:prstGeom prst="rect">
            <a:avLst/>
          </a:prstGeom>
          <a:noFill/>
          <a:ln>
            <a:noFill/>
          </a:ln>
        </p:spPr>
      </p:pic>
      <p:pic>
        <p:nvPicPr>
          <p:cNvPr id="48" name="Audio 47">
            <a:hlinkClick r:id="" action="ppaction://media"/>
            <a:extLst>
              <a:ext uri="{FF2B5EF4-FFF2-40B4-BE49-F238E27FC236}">
                <a16:creationId xmlns:a16="http://schemas.microsoft.com/office/drawing/2014/main" id="{7F72FAE9-D4DD-FE71-BB7A-51D1BCE3807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9829"/>
    </mc:Choice>
    <mc:Fallback>
      <p:transition spd="slow" advTm="39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822960" y="214952"/>
            <a:ext cx="7543800" cy="588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SzPts val="990"/>
              <a:buNone/>
            </a:pPr>
            <a:r>
              <a:rPr lang="en" sz="1970">
                <a:solidFill>
                  <a:schemeClr val="dk1"/>
                </a:solidFill>
              </a:rPr>
              <a:t>Intersections at Major Arterial Road are critical places</a:t>
            </a:r>
            <a:endParaRPr sz="1970">
              <a:solidFill>
                <a:schemeClr val="dk1"/>
              </a:solidFill>
            </a:endParaRPr>
          </a:p>
        </p:txBody>
      </p:sp>
      <p:pic>
        <p:nvPicPr>
          <p:cNvPr id="1026" name="Picture 2">
            <a:extLst>
              <a:ext uri="{FF2B5EF4-FFF2-40B4-BE49-F238E27FC236}">
                <a16:creationId xmlns:a16="http://schemas.microsoft.com/office/drawing/2014/main" id="{63C399AC-3518-B1C4-4820-33A289448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70" y="908355"/>
            <a:ext cx="6442164" cy="3756889"/>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77E5870F-95C7-B443-AADA-50E3C3FC2F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573"/>
    </mc:Choice>
    <mc:Fallback xmlns="">
      <p:transition spd="slow" advTm="24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Retrospect">
  <a:themeElements>
    <a:clrScheme name="Custom 15">
      <a:dk1>
        <a:srgbClr val="080808"/>
      </a:dk1>
      <a:lt1>
        <a:srgbClr val="FFFFFF"/>
      </a:lt1>
      <a:dk2>
        <a:srgbClr val="080808"/>
      </a:dk2>
      <a:lt2>
        <a:srgbClr val="BFBFBF"/>
      </a:lt2>
      <a:accent1>
        <a:srgbClr val="2F2F2F"/>
      </a:accent1>
      <a:accent2>
        <a:srgbClr val="DA291C"/>
      </a:accent2>
      <a:accent3>
        <a:srgbClr val="865640"/>
      </a:accent3>
      <a:accent4>
        <a:srgbClr val="9B8357"/>
      </a:accent4>
      <a:accent5>
        <a:srgbClr val="C2BC80"/>
      </a:accent5>
      <a:accent6>
        <a:srgbClr val="94A088"/>
      </a:accent6>
      <a:hlink>
        <a:srgbClr val="2998E3"/>
      </a:hlink>
      <a:folHlink>
        <a:srgbClr val="1773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Custom 15">
      <a:dk1>
        <a:srgbClr val="080808"/>
      </a:dk1>
      <a:lt1>
        <a:srgbClr val="FFFFFF"/>
      </a:lt1>
      <a:dk2>
        <a:srgbClr val="080808"/>
      </a:dk2>
      <a:lt2>
        <a:srgbClr val="BFBFBF"/>
      </a:lt2>
      <a:accent1>
        <a:srgbClr val="2F2F2F"/>
      </a:accent1>
      <a:accent2>
        <a:srgbClr val="DA291C"/>
      </a:accent2>
      <a:accent3>
        <a:srgbClr val="865640"/>
      </a:accent3>
      <a:accent4>
        <a:srgbClr val="9B8357"/>
      </a:accent4>
      <a:accent5>
        <a:srgbClr val="C2BC80"/>
      </a:accent5>
      <a:accent6>
        <a:srgbClr val="94A088"/>
      </a:accent6>
      <a:hlink>
        <a:srgbClr val="2998E3"/>
      </a:hlink>
      <a:folHlink>
        <a:srgbClr val="1773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621</Words>
  <Application>Microsoft Office PowerPoint</Application>
  <PresentationFormat>On-screen Show (16:9)</PresentationFormat>
  <Paragraphs>54</Paragraphs>
  <Slides>15</Slides>
  <Notes>15</Notes>
  <HiddenSlides>0</HiddenSlides>
  <MMClips>14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Noto Sans Symbols</vt:lpstr>
      <vt:lpstr>Arial</vt:lpstr>
      <vt:lpstr>Calibri</vt:lpstr>
      <vt:lpstr>Lato</vt:lpstr>
      <vt:lpstr>Retrospect</vt:lpstr>
      <vt:lpstr>Retrospect</vt:lpstr>
      <vt:lpstr>PowerPoint Presentation</vt:lpstr>
      <vt:lpstr>PowerPoint Presentation</vt:lpstr>
      <vt:lpstr>KSI in Different Time Frames</vt:lpstr>
      <vt:lpstr>The KSI is on decreasing However to escalate the decline we need narrow down on more critical times.</vt:lpstr>
      <vt:lpstr>Toronto and East York police District needs to increase its police patrols on June and August Fridays From 2 to 6 PM. </vt:lpstr>
      <vt:lpstr>Key findings and recommendations on KSI in Different Time Frames</vt:lpstr>
      <vt:lpstr>KSI in Different Locations</vt:lpstr>
      <vt:lpstr>These dangerous spots are in need of Constant Monitoring</vt:lpstr>
      <vt:lpstr>Intersections at Major Arterial Road are critical places</vt:lpstr>
      <vt:lpstr>Key findings and recommendations on KSI in Different Locations </vt:lpstr>
      <vt:lpstr>KSI in Different Environment Condition</vt:lpstr>
      <vt:lpstr>About 14% of KSI events caused by weather-related factors, rain and snow are the most common ones.</vt:lpstr>
      <vt:lpstr>Environment Condition</vt:lpstr>
      <vt:lpstr>Key findings and recommendations on Environment Condition</vt:lpstr>
      <vt:lpstr>Key findings and recommendations on Environment 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kamran Taraf</dc:creator>
  <cp:lastModifiedBy>kamran Taraf</cp:lastModifiedBy>
  <cp:revision>2</cp:revision>
  <dcterms:modified xsi:type="dcterms:W3CDTF">2023-03-15T22:50:33Z</dcterms:modified>
</cp:coreProperties>
</file>